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66" r:id="rId5"/>
    <p:sldId id="269" r:id="rId6"/>
    <p:sldId id="259" r:id="rId7"/>
    <p:sldId id="260" r:id="rId8"/>
    <p:sldId id="263" r:id="rId9"/>
    <p:sldId id="261" r:id="rId10"/>
    <p:sldId id="262" r:id="rId11"/>
    <p:sldId id="265" r:id="rId12"/>
    <p:sldId id="264" r:id="rId13"/>
    <p:sldId id="267" r:id="rId14"/>
    <p:sldId id="258"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248CB2-5A51-4AB1-A98E-B0E6480406D9}" type="datetimeFigureOut">
              <a:rPr lang="en-US" smtClean="0"/>
              <a:t>7/11/2023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F29A5A2-9EEC-486F-925B-D05970ABFFE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68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48CB2-5A51-4AB1-A98E-B0E6480406D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A5A2-9EEC-486F-925B-D05970ABFFE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818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48CB2-5A51-4AB1-A98E-B0E6480406D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A5A2-9EEC-486F-925B-D05970ABFFE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874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48CB2-5A51-4AB1-A98E-B0E6480406D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A5A2-9EEC-486F-925B-D05970ABFFE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870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48CB2-5A51-4AB1-A98E-B0E6480406D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A5A2-9EEC-486F-925B-D05970ABFFE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635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248CB2-5A51-4AB1-A98E-B0E6480406D9}"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A5A2-9EEC-486F-925B-D05970ABFFE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754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248CB2-5A51-4AB1-A98E-B0E6480406D9}"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9A5A2-9EEC-486F-925B-D05970ABFFE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194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248CB2-5A51-4AB1-A98E-B0E6480406D9}"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9A5A2-9EEC-486F-925B-D05970ABFFE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051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48CB2-5A51-4AB1-A98E-B0E6480406D9}"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9A5A2-9EEC-486F-925B-D05970ABFFE5}" type="slidenum">
              <a:rPr lang="en-US" smtClean="0"/>
              <a:t>‹#›</a:t>
            </a:fld>
            <a:endParaRPr lang="en-US"/>
          </a:p>
        </p:txBody>
      </p:sp>
    </p:spTree>
    <p:extLst>
      <p:ext uri="{BB962C8B-B14F-4D97-AF65-F5344CB8AC3E}">
        <p14:creationId xmlns:p14="http://schemas.microsoft.com/office/powerpoint/2010/main" val="304305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248CB2-5A51-4AB1-A98E-B0E6480406D9}"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A5A2-9EEC-486F-925B-D05970ABFFE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57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C248CB2-5A51-4AB1-A98E-B0E6480406D9}" type="datetimeFigureOut">
              <a:rPr lang="en-US" smtClean="0"/>
              <a:t>7/11/2023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F29A5A2-9EEC-486F-925B-D05970ABFFE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25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248CB2-5A51-4AB1-A98E-B0E6480406D9}" type="datetimeFigureOut">
              <a:rPr lang="en-US" smtClean="0"/>
              <a:t>7/11/2023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29A5A2-9EEC-486F-925B-D05970ABFFE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688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a4ZBzM3L6ws?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19DE-4387-46CF-412A-5823610A7B75}"/>
              </a:ext>
            </a:extLst>
          </p:cNvPr>
          <p:cNvSpPr>
            <a:spLocks noGrp="1"/>
          </p:cNvSpPr>
          <p:nvPr>
            <p:ph type="ctrTitle"/>
          </p:nvPr>
        </p:nvSpPr>
        <p:spPr/>
        <p:txBody>
          <a:bodyPr/>
          <a:lstStyle/>
          <a:p>
            <a:r>
              <a:rPr lang="en-US" dirty="0"/>
              <a:t>what 3 words</a:t>
            </a:r>
          </a:p>
        </p:txBody>
      </p:sp>
      <p:sp>
        <p:nvSpPr>
          <p:cNvPr id="3" name="Subtitle 2">
            <a:extLst>
              <a:ext uri="{FF2B5EF4-FFF2-40B4-BE49-F238E27FC236}">
                <a16:creationId xmlns:a16="http://schemas.microsoft.com/office/drawing/2014/main" id="{FD95040F-E4B9-D35A-18A0-6414CF217907}"/>
              </a:ext>
            </a:extLst>
          </p:cNvPr>
          <p:cNvSpPr>
            <a:spLocks noGrp="1"/>
          </p:cNvSpPr>
          <p:nvPr>
            <p:ph type="subTitle" idx="1"/>
          </p:nvPr>
        </p:nvSpPr>
        <p:spPr>
          <a:xfrm>
            <a:off x="1524000" y="3602038"/>
            <a:ext cx="9144000" cy="2613232"/>
          </a:xfrm>
        </p:spPr>
        <p:txBody>
          <a:bodyPr>
            <a:normAutofit lnSpcReduction="10000"/>
          </a:bodyPr>
          <a:lstStyle/>
          <a:p>
            <a:pPr algn="ctr"/>
            <a:r>
              <a:rPr lang="en-US" dirty="0"/>
              <a:t>And why the TATC may be want to incorporate this software </a:t>
            </a:r>
          </a:p>
          <a:p>
            <a:pPr algn="ctr"/>
            <a:r>
              <a:rPr lang="en-US" dirty="0"/>
              <a:t>into how we share directions to our events</a:t>
            </a:r>
          </a:p>
          <a:p>
            <a:endParaRPr lang="en-US" dirty="0"/>
          </a:p>
          <a:p>
            <a:endParaRPr lang="en-US" dirty="0"/>
          </a:p>
          <a:p>
            <a:r>
              <a:rPr lang="en-US" dirty="0"/>
              <a:t>Andy Grayson</a:t>
            </a:r>
          </a:p>
          <a:p>
            <a:r>
              <a:rPr lang="en-US" dirty="0"/>
              <a:t>7-12-23</a:t>
            </a:r>
          </a:p>
        </p:txBody>
      </p:sp>
    </p:spTree>
    <p:extLst>
      <p:ext uri="{BB962C8B-B14F-4D97-AF65-F5344CB8AC3E}">
        <p14:creationId xmlns:p14="http://schemas.microsoft.com/office/powerpoint/2010/main" val="268496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solidFill>
                  <a:srgbClr val="FF0000"/>
                </a:solidFill>
              </a:rPr>
              <a:t>Step 5 – A CRITICAL, but EASY TO MISS, STEP!</a:t>
            </a: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5149508" y="1853754"/>
            <a:ext cx="4228051" cy="4087474"/>
          </a:xfrm>
        </p:spPr>
        <p:txBody>
          <a:bodyPr>
            <a:normAutofit fontScale="92500" lnSpcReduction="20000"/>
          </a:bodyPr>
          <a:lstStyle/>
          <a:p>
            <a:r>
              <a:rPr lang="en-US" dirty="0">
                <a:solidFill>
                  <a:srgbClr val="FF0000"/>
                </a:solidFill>
              </a:rPr>
              <a:t>If you will not have internet at your final destination, you should download the map data to your phone!!!</a:t>
            </a:r>
          </a:p>
          <a:p>
            <a:r>
              <a:rPr lang="en-US" dirty="0"/>
              <a:t>Select the address from the bottom of the screen (see previous slide)</a:t>
            </a:r>
          </a:p>
          <a:p>
            <a:r>
              <a:rPr lang="en-US" dirty="0"/>
              <a:t>Select the 3 dots in the upper right-hand corner, then select “Download offline map”.</a:t>
            </a:r>
          </a:p>
          <a:p>
            <a:r>
              <a:rPr lang="en-US" dirty="0"/>
              <a:t>On the next screen, select “Download”,</a:t>
            </a:r>
          </a:p>
          <a:p>
            <a:r>
              <a:rPr lang="en-US" dirty="0"/>
              <a:t>Then the message in the white box should be visible (briefly).</a:t>
            </a:r>
          </a:p>
        </p:txBody>
      </p:sp>
      <p:pic>
        <p:nvPicPr>
          <p:cNvPr id="6" name="Picture 5">
            <a:extLst>
              <a:ext uri="{FF2B5EF4-FFF2-40B4-BE49-F238E27FC236}">
                <a16:creationId xmlns:a16="http://schemas.microsoft.com/office/drawing/2014/main" id="{6270A542-3CA0-1E33-65E0-BD5F7175CB3D}"/>
              </a:ext>
            </a:extLst>
          </p:cNvPr>
          <p:cNvPicPr>
            <a:picLocks noChangeAspect="1"/>
          </p:cNvPicPr>
          <p:nvPr/>
        </p:nvPicPr>
        <p:blipFill>
          <a:blip r:embed="rId2"/>
          <a:stretch>
            <a:fillRect/>
          </a:stretch>
        </p:blipFill>
        <p:spPr>
          <a:xfrm>
            <a:off x="139151" y="1371600"/>
            <a:ext cx="2286000" cy="4998327"/>
          </a:xfrm>
          <a:prstGeom prst="rect">
            <a:avLst/>
          </a:prstGeom>
        </p:spPr>
      </p:pic>
      <p:pic>
        <p:nvPicPr>
          <p:cNvPr id="9" name="Picture 8">
            <a:extLst>
              <a:ext uri="{FF2B5EF4-FFF2-40B4-BE49-F238E27FC236}">
                <a16:creationId xmlns:a16="http://schemas.microsoft.com/office/drawing/2014/main" id="{CC55582B-B0FE-2329-4B01-FAE50DE5DBA9}"/>
              </a:ext>
            </a:extLst>
          </p:cNvPr>
          <p:cNvPicPr>
            <a:picLocks noChangeAspect="1"/>
          </p:cNvPicPr>
          <p:nvPr/>
        </p:nvPicPr>
        <p:blipFill>
          <a:blip r:embed="rId3"/>
          <a:stretch>
            <a:fillRect/>
          </a:stretch>
        </p:blipFill>
        <p:spPr>
          <a:xfrm>
            <a:off x="2629265" y="1371600"/>
            <a:ext cx="2286000" cy="5084123"/>
          </a:xfrm>
          <a:prstGeom prst="rect">
            <a:avLst/>
          </a:prstGeom>
        </p:spPr>
      </p:pic>
      <p:pic>
        <p:nvPicPr>
          <p:cNvPr id="11" name="Picture 10">
            <a:extLst>
              <a:ext uri="{FF2B5EF4-FFF2-40B4-BE49-F238E27FC236}">
                <a16:creationId xmlns:a16="http://schemas.microsoft.com/office/drawing/2014/main" id="{8DC570A5-D509-B2AA-6F52-8C97C87734A1}"/>
              </a:ext>
            </a:extLst>
          </p:cNvPr>
          <p:cNvPicPr>
            <a:picLocks noChangeAspect="1"/>
          </p:cNvPicPr>
          <p:nvPr/>
        </p:nvPicPr>
        <p:blipFill>
          <a:blip r:embed="rId4"/>
          <a:stretch>
            <a:fillRect/>
          </a:stretch>
        </p:blipFill>
        <p:spPr>
          <a:xfrm>
            <a:off x="9589645" y="1371600"/>
            <a:ext cx="2286000" cy="4876327"/>
          </a:xfrm>
          <a:prstGeom prst="rect">
            <a:avLst/>
          </a:prstGeom>
        </p:spPr>
      </p:pic>
      <p:sp>
        <p:nvSpPr>
          <p:cNvPr id="12" name="Freeform: Shape 11">
            <a:extLst>
              <a:ext uri="{FF2B5EF4-FFF2-40B4-BE49-F238E27FC236}">
                <a16:creationId xmlns:a16="http://schemas.microsoft.com/office/drawing/2014/main" id="{56548A25-AF0E-D1CD-731D-BADB767468B0}"/>
              </a:ext>
            </a:extLst>
          </p:cNvPr>
          <p:cNvSpPr/>
          <p:nvPr/>
        </p:nvSpPr>
        <p:spPr>
          <a:xfrm>
            <a:off x="9380923" y="5612645"/>
            <a:ext cx="2703443" cy="757282"/>
          </a:xfrm>
          <a:custGeom>
            <a:avLst/>
            <a:gdLst>
              <a:gd name="connsiteX0" fmla="*/ 1205948 w 2703443"/>
              <a:gd name="connsiteY0" fmla="*/ 66260 h 954156"/>
              <a:gd name="connsiteX1" fmla="*/ 172278 w 2703443"/>
              <a:gd name="connsiteY1" fmla="*/ 92765 h 954156"/>
              <a:gd name="connsiteX2" fmla="*/ 119270 w 2703443"/>
              <a:gd name="connsiteY2" fmla="*/ 119269 h 954156"/>
              <a:gd name="connsiteX3" fmla="*/ 13252 w 2703443"/>
              <a:gd name="connsiteY3" fmla="*/ 185530 h 954156"/>
              <a:gd name="connsiteX4" fmla="*/ 0 w 2703443"/>
              <a:gd name="connsiteY4" fmla="*/ 238539 h 954156"/>
              <a:gd name="connsiteX5" fmla="*/ 66261 w 2703443"/>
              <a:gd name="connsiteY5" fmla="*/ 357808 h 954156"/>
              <a:gd name="connsiteX6" fmla="*/ 159026 w 2703443"/>
              <a:gd name="connsiteY6" fmla="*/ 450573 h 954156"/>
              <a:gd name="connsiteX7" fmla="*/ 265043 w 2703443"/>
              <a:gd name="connsiteY7" fmla="*/ 609600 h 954156"/>
              <a:gd name="connsiteX8" fmla="*/ 331304 w 2703443"/>
              <a:gd name="connsiteY8" fmla="*/ 689113 h 954156"/>
              <a:gd name="connsiteX9" fmla="*/ 503583 w 2703443"/>
              <a:gd name="connsiteY9" fmla="*/ 848139 h 954156"/>
              <a:gd name="connsiteX10" fmla="*/ 583096 w 2703443"/>
              <a:gd name="connsiteY10" fmla="*/ 887895 h 954156"/>
              <a:gd name="connsiteX11" fmla="*/ 834887 w 2703443"/>
              <a:gd name="connsiteY11" fmla="*/ 954156 h 954156"/>
              <a:gd name="connsiteX12" fmla="*/ 2173356 w 2703443"/>
              <a:gd name="connsiteY12" fmla="*/ 940904 h 954156"/>
              <a:gd name="connsiteX13" fmla="*/ 2266122 w 2703443"/>
              <a:gd name="connsiteY13" fmla="*/ 927652 h 954156"/>
              <a:gd name="connsiteX14" fmla="*/ 2319130 w 2703443"/>
              <a:gd name="connsiteY14" fmla="*/ 901147 h 954156"/>
              <a:gd name="connsiteX15" fmla="*/ 2358887 w 2703443"/>
              <a:gd name="connsiteY15" fmla="*/ 887895 h 954156"/>
              <a:gd name="connsiteX16" fmla="*/ 2438400 w 2703443"/>
              <a:gd name="connsiteY16" fmla="*/ 834886 h 954156"/>
              <a:gd name="connsiteX17" fmla="*/ 2504661 w 2703443"/>
              <a:gd name="connsiteY17" fmla="*/ 795130 h 954156"/>
              <a:gd name="connsiteX18" fmla="*/ 2597426 w 2703443"/>
              <a:gd name="connsiteY18" fmla="*/ 742121 h 954156"/>
              <a:gd name="connsiteX19" fmla="*/ 2703443 w 2703443"/>
              <a:gd name="connsiteY19" fmla="*/ 477078 h 954156"/>
              <a:gd name="connsiteX20" fmla="*/ 2690191 w 2703443"/>
              <a:gd name="connsiteY20" fmla="*/ 212034 h 954156"/>
              <a:gd name="connsiteX21" fmla="*/ 2650435 w 2703443"/>
              <a:gd name="connsiteY21" fmla="*/ 198782 h 954156"/>
              <a:gd name="connsiteX22" fmla="*/ 2597426 w 2703443"/>
              <a:gd name="connsiteY22" fmla="*/ 172278 h 954156"/>
              <a:gd name="connsiteX23" fmla="*/ 2146852 w 2703443"/>
              <a:gd name="connsiteY23" fmla="*/ 26504 h 954156"/>
              <a:gd name="connsiteX24" fmla="*/ 1921565 w 2703443"/>
              <a:gd name="connsiteY24" fmla="*/ 13252 h 954156"/>
              <a:gd name="connsiteX25" fmla="*/ 1802296 w 2703443"/>
              <a:gd name="connsiteY25" fmla="*/ 0 h 954156"/>
              <a:gd name="connsiteX26" fmla="*/ 755374 w 2703443"/>
              <a:gd name="connsiteY26" fmla="*/ 13252 h 954156"/>
              <a:gd name="connsiteX27" fmla="*/ 503583 w 2703443"/>
              <a:gd name="connsiteY27" fmla="*/ 26504 h 954156"/>
              <a:gd name="connsiteX28" fmla="*/ 371061 w 2703443"/>
              <a:gd name="connsiteY28" fmla="*/ 53008 h 954156"/>
              <a:gd name="connsiteX29" fmla="*/ 331304 w 2703443"/>
              <a:gd name="connsiteY29" fmla="*/ 79513 h 954156"/>
              <a:gd name="connsiteX30" fmla="*/ 278296 w 2703443"/>
              <a:gd name="connsiteY30" fmla="*/ 106017 h 954156"/>
              <a:gd name="connsiteX31" fmla="*/ 265043 w 2703443"/>
              <a:gd name="connsiteY31" fmla="*/ 132521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3443" h="954156">
                <a:moveTo>
                  <a:pt x="1205948" y="66260"/>
                </a:moveTo>
                <a:cubicBezTo>
                  <a:pt x="861391" y="75095"/>
                  <a:pt x="516539" y="75972"/>
                  <a:pt x="172278" y="92765"/>
                </a:cubicBezTo>
                <a:cubicBezTo>
                  <a:pt x="152547" y="93728"/>
                  <a:pt x="136022" y="108799"/>
                  <a:pt x="119270" y="119269"/>
                </a:cubicBezTo>
                <a:cubicBezTo>
                  <a:pt x="-18350" y="205282"/>
                  <a:pt x="147559" y="118378"/>
                  <a:pt x="13252" y="185530"/>
                </a:cubicBezTo>
                <a:cubicBezTo>
                  <a:pt x="8835" y="203200"/>
                  <a:pt x="0" y="220326"/>
                  <a:pt x="0" y="238539"/>
                </a:cubicBezTo>
                <a:cubicBezTo>
                  <a:pt x="0" y="290452"/>
                  <a:pt x="33109" y="321642"/>
                  <a:pt x="66261" y="357808"/>
                </a:cubicBezTo>
                <a:cubicBezTo>
                  <a:pt x="95810" y="390044"/>
                  <a:pt x="130567" y="417371"/>
                  <a:pt x="159026" y="450573"/>
                </a:cubicBezTo>
                <a:cubicBezTo>
                  <a:pt x="271777" y="582116"/>
                  <a:pt x="184372" y="498677"/>
                  <a:pt x="265043" y="609600"/>
                </a:cubicBezTo>
                <a:cubicBezTo>
                  <a:pt x="285335" y="637502"/>
                  <a:pt x="307763" y="663891"/>
                  <a:pt x="331304" y="689113"/>
                </a:cubicBezTo>
                <a:cubicBezTo>
                  <a:pt x="366384" y="726698"/>
                  <a:pt x="444803" y="812871"/>
                  <a:pt x="503583" y="848139"/>
                </a:cubicBezTo>
                <a:cubicBezTo>
                  <a:pt x="528993" y="863385"/>
                  <a:pt x="555743" y="876498"/>
                  <a:pt x="583096" y="887895"/>
                </a:cubicBezTo>
                <a:cubicBezTo>
                  <a:pt x="657819" y="919030"/>
                  <a:pt x="763434" y="937667"/>
                  <a:pt x="834887" y="954156"/>
                </a:cubicBezTo>
                <a:lnTo>
                  <a:pt x="2173356" y="940904"/>
                </a:lnTo>
                <a:cubicBezTo>
                  <a:pt x="2204587" y="940326"/>
                  <a:pt x="2235987" y="935871"/>
                  <a:pt x="2266122" y="927652"/>
                </a:cubicBezTo>
                <a:cubicBezTo>
                  <a:pt x="2285181" y="922454"/>
                  <a:pt x="2300972" y="908929"/>
                  <a:pt x="2319130" y="901147"/>
                </a:cubicBezTo>
                <a:cubicBezTo>
                  <a:pt x="2331970" y="895644"/>
                  <a:pt x="2345635" y="892312"/>
                  <a:pt x="2358887" y="887895"/>
                </a:cubicBezTo>
                <a:cubicBezTo>
                  <a:pt x="2385391" y="870225"/>
                  <a:pt x="2411526" y="851988"/>
                  <a:pt x="2438400" y="834886"/>
                </a:cubicBezTo>
                <a:cubicBezTo>
                  <a:pt x="2460131" y="821057"/>
                  <a:pt x="2483229" y="809418"/>
                  <a:pt x="2504661" y="795130"/>
                </a:cubicBezTo>
                <a:cubicBezTo>
                  <a:pt x="2584893" y="741642"/>
                  <a:pt x="2526567" y="765741"/>
                  <a:pt x="2597426" y="742121"/>
                </a:cubicBezTo>
                <a:cubicBezTo>
                  <a:pt x="2721113" y="618434"/>
                  <a:pt x="2671638" y="699714"/>
                  <a:pt x="2703443" y="477078"/>
                </a:cubicBezTo>
                <a:cubicBezTo>
                  <a:pt x="2699026" y="388730"/>
                  <a:pt x="2706742" y="298930"/>
                  <a:pt x="2690191" y="212034"/>
                </a:cubicBezTo>
                <a:cubicBezTo>
                  <a:pt x="2687577" y="198312"/>
                  <a:pt x="2663274" y="204285"/>
                  <a:pt x="2650435" y="198782"/>
                </a:cubicBezTo>
                <a:cubicBezTo>
                  <a:pt x="2632277" y="191000"/>
                  <a:pt x="2615662" y="179876"/>
                  <a:pt x="2597426" y="172278"/>
                </a:cubicBezTo>
                <a:cubicBezTo>
                  <a:pt x="2416633" y="96947"/>
                  <a:pt x="2330391" y="50186"/>
                  <a:pt x="2146852" y="26504"/>
                </a:cubicBezTo>
                <a:cubicBezTo>
                  <a:pt x="2072245" y="16877"/>
                  <a:pt x="1996569" y="19021"/>
                  <a:pt x="1921565" y="13252"/>
                </a:cubicBezTo>
                <a:cubicBezTo>
                  <a:pt x="1881682" y="10184"/>
                  <a:pt x="1842052" y="4417"/>
                  <a:pt x="1802296" y="0"/>
                </a:cubicBezTo>
                <a:lnTo>
                  <a:pt x="755374" y="13252"/>
                </a:lnTo>
                <a:cubicBezTo>
                  <a:pt x="671345" y="14967"/>
                  <a:pt x="587362" y="19802"/>
                  <a:pt x="503583" y="26504"/>
                </a:cubicBezTo>
                <a:cubicBezTo>
                  <a:pt x="455800" y="30327"/>
                  <a:pt x="416452" y="41660"/>
                  <a:pt x="371061" y="53008"/>
                </a:cubicBezTo>
                <a:cubicBezTo>
                  <a:pt x="357809" y="61843"/>
                  <a:pt x="345133" y="71611"/>
                  <a:pt x="331304" y="79513"/>
                </a:cubicBezTo>
                <a:cubicBezTo>
                  <a:pt x="314152" y="89314"/>
                  <a:pt x="293722" y="93676"/>
                  <a:pt x="278296" y="106017"/>
                </a:cubicBezTo>
                <a:cubicBezTo>
                  <a:pt x="270583" y="112187"/>
                  <a:pt x="269461" y="123686"/>
                  <a:pt x="265043" y="132521"/>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A9FF8E4-FF81-9725-BB9C-22BCD075AAF0}"/>
              </a:ext>
            </a:extLst>
          </p:cNvPr>
          <p:cNvSpPr/>
          <p:nvPr/>
        </p:nvSpPr>
        <p:spPr>
          <a:xfrm>
            <a:off x="3552927" y="5941229"/>
            <a:ext cx="1384495" cy="644564"/>
          </a:xfrm>
          <a:custGeom>
            <a:avLst/>
            <a:gdLst>
              <a:gd name="connsiteX0" fmla="*/ 1205948 w 2703443"/>
              <a:gd name="connsiteY0" fmla="*/ 66260 h 954156"/>
              <a:gd name="connsiteX1" fmla="*/ 172278 w 2703443"/>
              <a:gd name="connsiteY1" fmla="*/ 92765 h 954156"/>
              <a:gd name="connsiteX2" fmla="*/ 119270 w 2703443"/>
              <a:gd name="connsiteY2" fmla="*/ 119269 h 954156"/>
              <a:gd name="connsiteX3" fmla="*/ 13252 w 2703443"/>
              <a:gd name="connsiteY3" fmla="*/ 185530 h 954156"/>
              <a:gd name="connsiteX4" fmla="*/ 0 w 2703443"/>
              <a:gd name="connsiteY4" fmla="*/ 238539 h 954156"/>
              <a:gd name="connsiteX5" fmla="*/ 66261 w 2703443"/>
              <a:gd name="connsiteY5" fmla="*/ 357808 h 954156"/>
              <a:gd name="connsiteX6" fmla="*/ 159026 w 2703443"/>
              <a:gd name="connsiteY6" fmla="*/ 450573 h 954156"/>
              <a:gd name="connsiteX7" fmla="*/ 265043 w 2703443"/>
              <a:gd name="connsiteY7" fmla="*/ 609600 h 954156"/>
              <a:gd name="connsiteX8" fmla="*/ 331304 w 2703443"/>
              <a:gd name="connsiteY8" fmla="*/ 689113 h 954156"/>
              <a:gd name="connsiteX9" fmla="*/ 503583 w 2703443"/>
              <a:gd name="connsiteY9" fmla="*/ 848139 h 954156"/>
              <a:gd name="connsiteX10" fmla="*/ 583096 w 2703443"/>
              <a:gd name="connsiteY10" fmla="*/ 887895 h 954156"/>
              <a:gd name="connsiteX11" fmla="*/ 834887 w 2703443"/>
              <a:gd name="connsiteY11" fmla="*/ 954156 h 954156"/>
              <a:gd name="connsiteX12" fmla="*/ 2173356 w 2703443"/>
              <a:gd name="connsiteY12" fmla="*/ 940904 h 954156"/>
              <a:gd name="connsiteX13" fmla="*/ 2266122 w 2703443"/>
              <a:gd name="connsiteY13" fmla="*/ 927652 h 954156"/>
              <a:gd name="connsiteX14" fmla="*/ 2319130 w 2703443"/>
              <a:gd name="connsiteY14" fmla="*/ 901147 h 954156"/>
              <a:gd name="connsiteX15" fmla="*/ 2358887 w 2703443"/>
              <a:gd name="connsiteY15" fmla="*/ 887895 h 954156"/>
              <a:gd name="connsiteX16" fmla="*/ 2438400 w 2703443"/>
              <a:gd name="connsiteY16" fmla="*/ 834886 h 954156"/>
              <a:gd name="connsiteX17" fmla="*/ 2504661 w 2703443"/>
              <a:gd name="connsiteY17" fmla="*/ 795130 h 954156"/>
              <a:gd name="connsiteX18" fmla="*/ 2597426 w 2703443"/>
              <a:gd name="connsiteY18" fmla="*/ 742121 h 954156"/>
              <a:gd name="connsiteX19" fmla="*/ 2703443 w 2703443"/>
              <a:gd name="connsiteY19" fmla="*/ 477078 h 954156"/>
              <a:gd name="connsiteX20" fmla="*/ 2690191 w 2703443"/>
              <a:gd name="connsiteY20" fmla="*/ 212034 h 954156"/>
              <a:gd name="connsiteX21" fmla="*/ 2650435 w 2703443"/>
              <a:gd name="connsiteY21" fmla="*/ 198782 h 954156"/>
              <a:gd name="connsiteX22" fmla="*/ 2597426 w 2703443"/>
              <a:gd name="connsiteY22" fmla="*/ 172278 h 954156"/>
              <a:gd name="connsiteX23" fmla="*/ 2146852 w 2703443"/>
              <a:gd name="connsiteY23" fmla="*/ 26504 h 954156"/>
              <a:gd name="connsiteX24" fmla="*/ 1921565 w 2703443"/>
              <a:gd name="connsiteY24" fmla="*/ 13252 h 954156"/>
              <a:gd name="connsiteX25" fmla="*/ 1802296 w 2703443"/>
              <a:gd name="connsiteY25" fmla="*/ 0 h 954156"/>
              <a:gd name="connsiteX26" fmla="*/ 755374 w 2703443"/>
              <a:gd name="connsiteY26" fmla="*/ 13252 h 954156"/>
              <a:gd name="connsiteX27" fmla="*/ 503583 w 2703443"/>
              <a:gd name="connsiteY27" fmla="*/ 26504 h 954156"/>
              <a:gd name="connsiteX28" fmla="*/ 371061 w 2703443"/>
              <a:gd name="connsiteY28" fmla="*/ 53008 h 954156"/>
              <a:gd name="connsiteX29" fmla="*/ 331304 w 2703443"/>
              <a:gd name="connsiteY29" fmla="*/ 79513 h 954156"/>
              <a:gd name="connsiteX30" fmla="*/ 278296 w 2703443"/>
              <a:gd name="connsiteY30" fmla="*/ 106017 h 954156"/>
              <a:gd name="connsiteX31" fmla="*/ 265043 w 2703443"/>
              <a:gd name="connsiteY31" fmla="*/ 132521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3443" h="954156">
                <a:moveTo>
                  <a:pt x="1205948" y="66260"/>
                </a:moveTo>
                <a:cubicBezTo>
                  <a:pt x="861391" y="75095"/>
                  <a:pt x="516539" y="75972"/>
                  <a:pt x="172278" y="92765"/>
                </a:cubicBezTo>
                <a:cubicBezTo>
                  <a:pt x="152547" y="93728"/>
                  <a:pt x="136022" y="108799"/>
                  <a:pt x="119270" y="119269"/>
                </a:cubicBezTo>
                <a:cubicBezTo>
                  <a:pt x="-18350" y="205282"/>
                  <a:pt x="147559" y="118378"/>
                  <a:pt x="13252" y="185530"/>
                </a:cubicBezTo>
                <a:cubicBezTo>
                  <a:pt x="8835" y="203200"/>
                  <a:pt x="0" y="220326"/>
                  <a:pt x="0" y="238539"/>
                </a:cubicBezTo>
                <a:cubicBezTo>
                  <a:pt x="0" y="290452"/>
                  <a:pt x="33109" y="321642"/>
                  <a:pt x="66261" y="357808"/>
                </a:cubicBezTo>
                <a:cubicBezTo>
                  <a:pt x="95810" y="390044"/>
                  <a:pt x="130567" y="417371"/>
                  <a:pt x="159026" y="450573"/>
                </a:cubicBezTo>
                <a:cubicBezTo>
                  <a:pt x="271777" y="582116"/>
                  <a:pt x="184372" y="498677"/>
                  <a:pt x="265043" y="609600"/>
                </a:cubicBezTo>
                <a:cubicBezTo>
                  <a:pt x="285335" y="637502"/>
                  <a:pt x="307763" y="663891"/>
                  <a:pt x="331304" y="689113"/>
                </a:cubicBezTo>
                <a:cubicBezTo>
                  <a:pt x="366384" y="726698"/>
                  <a:pt x="444803" y="812871"/>
                  <a:pt x="503583" y="848139"/>
                </a:cubicBezTo>
                <a:cubicBezTo>
                  <a:pt x="528993" y="863385"/>
                  <a:pt x="555743" y="876498"/>
                  <a:pt x="583096" y="887895"/>
                </a:cubicBezTo>
                <a:cubicBezTo>
                  <a:pt x="657819" y="919030"/>
                  <a:pt x="763434" y="937667"/>
                  <a:pt x="834887" y="954156"/>
                </a:cubicBezTo>
                <a:lnTo>
                  <a:pt x="2173356" y="940904"/>
                </a:lnTo>
                <a:cubicBezTo>
                  <a:pt x="2204587" y="940326"/>
                  <a:pt x="2235987" y="935871"/>
                  <a:pt x="2266122" y="927652"/>
                </a:cubicBezTo>
                <a:cubicBezTo>
                  <a:pt x="2285181" y="922454"/>
                  <a:pt x="2300972" y="908929"/>
                  <a:pt x="2319130" y="901147"/>
                </a:cubicBezTo>
                <a:cubicBezTo>
                  <a:pt x="2331970" y="895644"/>
                  <a:pt x="2345635" y="892312"/>
                  <a:pt x="2358887" y="887895"/>
                </a:cubicBezTo>
                <a:cubicBezTo>
                  <a:pt x="2385391" y="870225"/>
                  <a:pt x="2411526" y="851988"/>
                  <a:pt x="2438400" y="834886"/>
                </a:cubicBezTo>
                <a:cubicBezTo>
                  <a:pt x="2460131" y="821057"/>
                  <a:pt x="2483229" y="809418"/>
                  <a:pt x="2504661" y="795130"/>
                </a:cubicBezTo>
                <a:cubicBezTo>
                  <a:pt x="2584893" y="741642"/>
                  <a:pt x="2526567" y="765741"/>
                  <a:pt x="2597426" y="742121"/>
                </a:cubicBezTo>
                <a:cubicBezTo>
                  <a:pt x="2721113" y="618434"/>
                  <a:pt x="2671638" y="699714"/>
                  <a:pt x="2703443" y="477078"/>
                </a:cubicBezTo>
                <a:cubicBezTo>
                  <a:pt x="2699026" y="388730"/>
                  <a:pt x="2706742" y="298930"/>
                  <a:pt x="2690191" y="212034"/>
                </a:cubicBezTo>
                <a:cubicBezTo>
                  <a:pt x="2687577" y="198312"/>
                  <a:pt x="2663274" y="204285"/>
                  <a:pt x="2650435" y="198782"/>
                </a:cubicBezTo>
                <a:cubicBezTo>
                  <a:pt x="2632277" y="191000"/>
                  <a:pt x="2615662" y="179876"/>
                  <a:pt x="2597426" y="172278"/>
                </a:cubicBezTo>
                <a:cubicBezTo>
                  <a:pt x="2416633" y="96947"/>
                  <a:pt x="2330391" y="50186"/>
                  <a:pt x="2146852" y="26504"/>
                </a:cubicBezTo>
                <a:cubicBezTo>
                  <a:pt x="2072245" y="16877"/>
                  <a:pt x="1996569" y="19021"/>
                  <a:pt x="1921565" y="13252"/>
                </a:cubicBezTo>
                <a:cubicBezTo>
                  <a:pt x="1881682" y="10184"/>
                  <a:pt x="1842052" y="4417"/>
                  <a:pt x="1802296" y="0"/>
                </a:cubicBezTo>
                <a:lnTo>
                  <a:pt x="755374" y="13252"/>
                </a:lnTo>
                <a:cubicBezTo>
                  <a:pt x="671345" y="14967"/>
                  <a:pt x="587362" y="19802"/>
                  <a:pt x="503583" y="26504"/>
                </a:cubicBezTo>
                <a:cubicBezTo>
                  <a:pt x="455800" y="30327"/>
                  <a:pt x="416452" y="41660"/>
                  <a:pt x="371061" y="53008"/>
                </a:cubicBezTo>
                <a:cubicBezTo>
                  <a:pt x="357809" y="61843"/>
                  <a:pt x="345133" y="71611"/>
                  <a:pt x="331304" y="79513"/>
                </a:cubicBezTo>
                <a:cubicBezTo>
                  <a:pt x="314152" y="89314"/>
                  <a:pt x="293722" y="93676"/>
                  <a:pt x="278296" y="106017"/>
                </a:cubicBezTo>
                <a:cubicBezTo>
                  <a:pt x="270583" y="112187"/>
                  <a:pt x="269461" y="123686"/>
                  <a:pt x="265043" y="132521"/>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903A05A-F9DF-8B2D-9948-3C772C6C6351}"/>
              </a:ext>
            </a:extLst>
          </p:cNvPr>
          <p:cNvSpPr/>
          <p:nvPr/>
        </p:nvSpPr>
        <p:spPr>
          <a:xfrm>
            <a:off x="838200" y="1241502"/>
            <a:ext cx="1692994" cy="1325562"/>
          </a:xfrm>
          <a:custGeom>
            <a:avLst/>
            <a:gdLst>
              <a:gd name="connsiteX0" fmla="*/ 1205948 w 2703443"/>
              <a:gd name="connsiteY0" fmla="*/ 66260 h 954156"/>
              <a:gd name="connsiteX1" fmla="*/ 172278 w 2703443"/>
              <a:gd name="connsiteY1" fmla="*/ 92765 h 954156"/>
              <a:gd name="connsiteX2" fmla="*/ 119270 w 2703443"/>
              <a:gd name="connsiteY2" fmla="*/ 119269 h 954156"/>
              <a:gd name="connsiteX3" fmla="*/ 13252 w 2703443"/>
              <a:gd name="connsiteY3" fmla="*/ 185530 h 954156"/>
              <a:gd name="connsiteX4" fmla="*/ 0 w 2703443"/>
              <a:gd name="connsiteY4" fmla="*/ 238539 h 954156"/>
              <a:gd name="connsiteX5" fmla="*/ 66261 w 2703443"/>
              <a:gd name="connsiteY5" fmla="*/ 357808 h 954156"/>
              <a:gd name="connsiteX6" fmla="*/ 159026 w 2703443"/>
              <a:gd name="connsiteY6" fmla="*/ 450573 h 954156"/>
              <a:gd name="connsiteX7" fmla="*/ 265043 w 2703443"/>
              <a:gd name="connsiteY7" fmla="*/ 609600 h 954156"/>
              <a:gd name="connsiteX8" fmla="*/ 331304 w 2703443"/>
              <a:gd name="connsiteY8" fmla="*/ 689113 h 954156"/>
              <a:gd name="connsiteX9" fmla="*/ 503583 w 2703443"/>
              <a:gd name="connsiteY9" fmla="*/ 848139 h 954156"/>
              <a:gd name="connsiteX10" fmla="*/ 583096 w 2703443"/>
              <a:gd name="connsiteY10" fmla="*/ 887895 h 954156"/>
              <a:gd name="connsiteX11" fmla="*/ 834887 w 2703443"/>
              <a:gd name="connsiteY11" fmla="*/ 954156 h 954156"/>
              <a:gd name="connsiteX12" fmla="*/ 2173356 w 2703443"/>
              <a:gd name="connsiteY12" fmla="*/ 940904 h 954156"/>
              <a:gd name="connsiteX13" fmla="*/ 2266122 w 2703443"/>
              <a:gd name="connsiteY13" fmla="*/ 927652 h 954156"/>
              <a:gd name="connsiteX14" fmla="*/ 2319130 w 2703443"/>
              <a:gd name="connsiteY14" fmla="*/ 901147 h 954156"/>
              <a:gd name="connsiteX15" fmla="*/ 2358887 w 2703443"/>
              <a:gd name="connsiteY15" fmla="*/ 887895 h 954156"/>
              <a:gd name="connsiteX16" fmla="*/ 2438400 w 2703443"/>
              <a:gd name="connsiteY16" fmla="*/ 834886 h 954156"/>
              <a:gd name="connsiteX17" fmla="*/ 2504661 w 2703443"/>
              <a:gd name="connsiteY17" fmla="*/ 795130 h 954156"/>
              <a:gd name="connsiteX18" fmla="*/ 2597426 w 2703443"/>
              <a:gd name="connsiteY18" fmla="*/ 742121 h 954156"/>
              <a:gd name="connsiteX19" fmla="*/ 2703443 w 2703443"/>
              <a:gd name="connsiteY19" fmla="*/ 477078 h 954156"/>
              <a:gd name="connsiteX20" fmla="*/ 2690191 w 2703443"/>
              <a:gd name="connsiteY20" fmla="*/ 212034 h 954156"/>
              <a:gd name="connsiteX21" fmla="*/ 2650435 w 2703443"/>
              <a:gd name="connsiteY21" fmla="*/ 198782 h 954156"/>
              <a:gd name="connsiteX22" fmla="*/ 2597426 w 2703443"/>
              <a:gd name="connsiteY22" fmla="*/ 172278 h 954156"/>
              <a:gd name="connsiteX23" fmla="*/ 2146852 w 2703443"/>
              <a:gd name="connsiteY23" fmla="*/ 26504 h 954156"/>
              <a:gd name="connsiteX24" fmla="*/ 1921565 w 2703443"/>
              <a:gd name="connsiteY24" fmla="*/ 13252 h 954156"/>
              <a:gd name="connsiteX25" fmla="*/ 1802296 w 2703443"/>
              <a:gd name="connsiteY25" fmla="*/ 0 h 954156"/>
              <a:gd name="connsiteX26" fmla="*/ 755374 w 2703443"/>
              <a:gd name="connsiteY26" fmla="*/ 13252 h 954156"/>
              <a:gd name="connsiteX27" fmla="*/ 503583 w 2703443"/>
              <a:gd name="connsiteY27" fmla="*/ 26504 h 954156"/>
              <a:gd name="connsiteX28" fmla="*/ 371061 w 2703443"/>
              <a:gd name="connsiteY28" fmla="*/ 53008 h 954156"/>
              <a:gd name="connsiteX29" fmla="*/ 331304 w 2703443"/>
              <a:gd name="connsiteY29" fmla="*/ 79513 h 954156"/>
              <a:gd name="connsiteX30" fmla="*/ 278296 w 2703443"/>
              <a:gd name="connsiteY30" fmla="*/ 106017 h 954156"/>
              <a:gd name="connsiteX31" fmla="*/ 265043 w 2703443"/>
              <a:gd name="connsiteY31" fmla="*/ 132521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3443" h="954156">
                <a:moveTo>
                  <a:pt x="1205948" y="66260"/>
                </a:moveTo>
                <a:cubicBezTo>
                  <a:pt x="861391" y="75095"/>
                  <a:pt x="516539" y="75972"/>
                  <a:pt x="172278" y="92765"/>
                </a:cubicBezTo>
                <a:cubicBezTo>
                  <a:pt x="152547" y="93728"/>
                  <a:pt x="136022" y="108799"/>
                  <a:pt x="119270" y="119269"/>
                </a:cubicBezTo>
                <a:cubicBezTo>
                  <a:pt x="-18350" y="205282"/>
                  <a:pt x="147559" y="118378"/>
                  <a:pt x="13252" y="185530"/>
                </a:cubicBezTo>
                <a:cubicBezTo>
                  <a:pt x="8835" y="203200"/>
                  <a:pt x="0" y="220326"/>
                  <a:pt x="0" y="238539"/>
                </a:cubicBezTo>
                <a:cubicBezTo>
                  <a:pt x="0" y="290452"/>
                  <a:pt x="33109" y="321642"/>
                  <a:pt x="66261" y="357808"/>
                </a:cubicBezTo>
                <a:cubicBezTo>
                  <a:pt x="95810" y="390044"/>
                  <a:pt x="130567" y="417371"/>
                  <a:pt x="159026" y="450573"/>
                </a:cubicBezTo>
                <a:cubicBezTo>
                  <a:pt x="271777" y="582116"/>
                  <a:pt x="184372" y="498677"/>
                  <a:pt x="265043" y="609600"/>
                </a:cubicBezTo>
                <a:cubicBezTo>
                  <a:pt x="285335" y="637502"/>
                  <a:pt x="307763" y="663891"/>
                  <a:pt x="331304" y="689113"/>
                </a:cubicBezTo>
                <a:cubicBezTo>
                  <a:pt x="366384" y="726698"/>
                  <a:pt x="444803" y="812871"/>
                  <a:pt x="503583" y="848139"/>
                </a:cubicBezTo>
                <a:cubicBezTo>
                  <a:pt x="528993" y="863385"/>
                  <a:pt x="555743" y="876498"/>
                  <a:pt x="583096" y="887895"/>
                </a:cubicBezTo>
                <a:cubicBezTo>
                  <a:pt x="657819" y="919030"/>
                  <a:pt x="763434" y="937667"/>
                  <a:pt x="834887" y="954156"/>
                </a:cubicBezTo>
                <a:lnTo>
                  <a:pt x="2173356" y="940904"/>
                </a:lnTo>
                <a:cubicBezTo>
                  <a:pt x="2204587" y="940326"/>
                  <a:pt x="2235987" y="935871"/>
                  <a:pt x="2266122" y="927652"/>
                </a:cubicBezTo>
                <a:cubicBezTo>
                  <a:pt x="2285181" y="922454"/>
                  <a:pt x="2300972" y="908929"/>
                  <a:pt x="2319130" y="901147"/>
                </a:cubicBezTo>
                <a:cubicBezTo>
                  <a:pt x="2331970" y="895644"/>
                  <a:pt x="2345635" y="892312"/>
                  <a:pt x="2358887" y="887895"/>
                </a:cubicBezTo>
                <a:cubicBezTo>
                  <a:pt x="2385391" y="870225"/>
                  <a:pt x="2411526" y="851988"/>
                  <a:pt x="2438400" y="834886"/>
                </a:cubicBezTo>
                <a:cubicBezTo>
                  <a:pt x="2460131" y="821057"/>
                  <a:pt x="2483229" y="809418"/>
                  <a:pt x="2504661" y="795130"/>
                </a:cubicBezTo>
                <a:cubicBezTo>
                  <a:pt x="2584893" y="741642"/>
                  <a:pt x="2526567" y="765741"/>
                  <a:pt x="2597426" y="742121"/>
                </a:cubicBezTo>
                <a:cubicBezTo>
                  <a:pt x="2721113" y="618434"/>
                  <a:pt x="2671638" y="699714"/>
                  <a:pt x="2703443" y="477078"/>
                </a:cubicBezTo>
                <a:cubicBezTo>
                  <a:pt x="2699026" y="388730"/>
                  <a:pt x="2706742" y="298930"/>
                  <a:pt x="2690191" y="212034"/>
                </a:cubicBezTo>
                <a:cubicBezTo>
                  <a:pt x="2687577" y="198312"/>
                  <a:pt x="2663274" y="204285"/>
                  <a:pt x="2650435" y="198782"/>
                </a:cubicBezTo>
                <a:cubicBezTo>
                  <a:pt x="2632277" y="191000"/>
                  <a:pt x="2615662" y="179876"/>
                  <a:pt x="2597426" y="172278"/>
                </a:cubicBezTo>
                <a:cubicBezTo>
                  <a:pt x="2416633" y="96947"/>
                  <a:pt x="2330391" y="50186"/>
                  <a:pt x="2146852" y="26504"/>
                </a:cubicBezTo>
                <a:cubicBezTo>
                  <a:pt x="2072245" y="16877"/>
                  <a:pt x="1996569" y="19021"/>
                  <a:pt x="1921565" y="13252"/>
                </a:cubicBezTo>
                <a:cubicBezTo>
                  <a:pt x="1881682" y="10184"/>
                  <a:pt x="1842052" y="4417"/>
                  <a:pt x="1802296" y="0"/>
                </a:cubicBezTo>
                <a:lnTo>
                  <a:pt x="755374" y="13252"/>
                </a:lnTo>
                <a:cubicBezTo>
                  <a:pt x="671345" y="14967"/>
                  <a:pt x="587362" y="19802"/>
                  <a:pt x="503583" y="26504"/>
                </a:cubicBezTo>
                <a:cubicBezTo>
                  <a:pt x="455800" y="30327"/>
                  <a:pt x="416452" y="41660"/>
                  <a:pt x="371061" y="53008"/>
                </a:cubicBezTo>
                <a:cubicBezTo>
                  <a:pt x="357809" y="61843"/>
                  <a:pt x="345133" y="71611"/>
                  <a:pt x="331304" y="79513"/>
                </a:cubicBezTo>
                <a:cubicBezTo>
                  <a:pt x="314152" y="89314"/>
                  <a:pt x="293722" y="93676"/>
                  <a:pt x="278296" y="106017"/>
                </a:cubicBezTo>
                <a:cubicBezTo>
                  <a:pt x="270583" y="112187"/>
                  <a:pt x="269461" y="123686"/>
                  <a:pt x="265043" y="132521"/>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4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t>Step 6 – Ready to Roll!!</a:t>
            </a: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3959604" y="1825625"/>
            <a:ext cx="4228051" cy="4351338"/>
          </a:xfrm>
        </p:spPr>
        <p:txBody>
          <a:bodyPr>
            <a:normAutofit/>
          </a:bodyPr>
          <a:lstStyle/>
          <a:p>
            <a:r>
              <a:rPr lang="en-US" dirty="0"/>
              <a:t>At this point follow standard Google Maps usage.</a:t>
            </a:r>
          </a:p>
          <a:p>
            <a:r>
              <a:rPr lang="en-US" dirty="0"/>
              <a:t>If you zoom in on the destination, you can see it will place you at the CCC Kitchen.</a:t>
            </a:r>
          </a:p>
          <a:p>
            <a:r>
              <a:rPr lang="en-US" dirty="0"/>
              <a:t>Depending on the location and available parking, you may need to keep Maps open and walk to final location, where hopefully other are waiting to greet you!!!</a:t>
            </a:r>
          </a:p>
        </p:txBody>
      </p:sp>
      <p:pic>
        <p:nvPicPr>
          <p:cNvPr id="6" name="Picture 5">
            <a:extLst>
              <a:ext uri="{FF2B5EF4-FFF2-40B4-BE49-F238E27FC236}">
                <a16:creationId xmlns:a16="http://schemas.microsoft.com/office/drawing/2014/main" id="{B7C0D1DD-3C79-6695-2D12-02BB3613839C}"/>
              </a:ext>
            </a:extLst>
          </p:cNvPr>
          <p:cNvPicPr>
            <a:picLocks noChangeAspect="1"/>
          </p:cNvPicPr>
          <p:nvPr/>
        </p:nvPicPr>
        <p:blipFill>
          <a:blip r:embed="rId2"/>
          <a:stretch>
            <a:fillRect/>
          </a:stretch>
        </p:blipFill>
        <p:spPr>
          <a:xfrm>
            <a:off x="457200" y="1371600"/>
            <a:ext cx="2286000" cy="5049782"/>
          </a:xfrm>
          <a:prstGeom prst="rect">
            <a:avLst/>
          </a:prstGeom>
        </p:spPr>
      </p:pic>
      <p:pic>
        <p:nvPicPr>
          <p:cNvPr id="8" name="Picture 7">
            <a:extLst>
              <a:ext uri="{FF2B5EF4-FFF2-40B4-BE49-F238E27FC236}">
                <a16:creationId xmlns:a16="http://schemas.microsoft.com/office/drawing/2014/main" id="{4D9674C5-7B4D-8C49-9D3F-5436F40FE8A5}"/>
              </a:ext>
            </a:extLst>
          </p:cNvPr>
          <p:cNvPicPr>
            <a:picLocks noChangeAspect="1"/>
          </p:cNvPicPr>
          <p:nvPr/>
        </p:nvPicPr>
        <p:blipFill>
          <a:blip r:embed="rId3"/>
          <a:stretch>
            <a:fillRect/>
          </a:stretch>
        </p:blipFill>
        <p:spPr>
          <a:xfrm>
            <a:off x="9144000" y="1371600"/>
            <a:ext cx="2286000" cy="4948178"/>
          </a:xfrm>
          <a:prstGeom prst="rect">
            <a:avLst/>
          </a:prstGeom>
        </p:spPr>
      </p:pic>
    </p:spTree>
    <p:extLst>
      <p:ext uri="{BB962C8B-B14F-4D97-AF65-F5344CB8AC3E}">
        <p14:creationId xmlns:p14="http://schemas.microsoft.com/office/powerpoint/2010/main" val="350158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t>Step 7 – Another Example</a:t>
            </a: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3959604" y="1825625"/>
            <a:ext cx="4474277" cy="4351338"/>
          </a:xfrm>
        </p:spPr>
        <p:txBody>
          <a:bodyPr/>
          <a:lstStyle/>
          <a:p>
            <a:r>
              <a:rPr lang="en-US" dirty="0"/>
              <a:t>Enter “///</a:t>
            </a:r>
            <a:r>
              <a:rPr lang="en-US" dirty="0" err="1"/>
              <a:t>badly.point.assume</a:t>
            </a:r>
            <a:r>
              <a:rPr lang="en-US" dirty="0"/>
              <a:t>”</a:t>
            </a:r>
          </a:p>
          <a:p>
            <a:r>
              <a:rPr lang="en-US" dirty="0"/>
              <a:t>Select “Navigate”</a:t>
            </a:r>
          </a:p>
          <a:p>
            <a:r>
              <a:rPr lang="en-US" dirty="0"/>
              <a:t>Select “Maps”</a:t>
            </a:r>
          </a:p>
          <a:p>
            <a:r>
              <a:rPr lang="en-US" dirty="0"/>
              <a:t>Select “Boundary Rd”, then the 3 dots, then download the offline map if needed</a:t>
            </a:r>
          </a:p>
          <a:p>
            <a:r>
              <a:rPr lang="en-US" dirty="0"/>
              <a:t>Select “Directions” to start the Google Maps mapping</a:t>
            </a:r>
          </a:p>
          <a:p>
            <a:endParaRPr lang="en-US" dirty="0"/>
          </a:p>
        </p:txBody>
      </p:sp>
      <p:pic>
        <p:nvPicPr>
          <p:cNvPr id="6" name="Picture 5">
            <a:extLst>
              <a:ext uri="{FF2B5EF4-FFF2-40B4-BE49-F238E27FC236}">
                <a16:creationId xmlns:a16="http://schemas.microsoft.com/office/drawing/2014/main" id="{0C9B472A-DD5D-5883-7635-15DF930B1D3A}"/>
              </a:ext>
            </a:extLst>
          </p:cNvPr>
          <p:cNvPicPr>
            <a:picLocks noChangeAspect="1"/>
          </p:cNvPicPr>
          <p:nvPr/>
        </p:nvPicPr>
        <p:blipFill>
          <a:blip r:embed="rId2"/>
          <a:stretch>
            <a:fillRect/>
          </a:stretch>
        </p:blipFill>
        <p:spPr>
          <a:xfrm>
            <a:off x="457200" y="1369675"/>
            <a:ext cx="2286000" cy="4972414"/>
          </a:xfrm>
          <a:prstGeom prst="rect">
            <a:avLst/>
          </a:prstGeom>
        </p:spPr>
      </p:pic>
      <p:pic>
        <p:nvPicPr>
          <p:cNvPr id="8" name="Picture 7">
            <a:extLst>
              <a:ext uri="{FF2B5EF4-FFF2-40B4-BE49-F238E27FC236}">
                <a16:creationId xmlns:a16="http://schemas.microsoft.com/office/drawing/2014/main" id="{B14EB6DC-2A2F-907C-D7FE-57A808376805}"/>
              </a:ext>
            </a:extLst>
          </p:cNvPr>
          <p:cNvPicPr>
            <a:picLocks noChangeAspect="1"/>
          </p:cNvPicPr>
          <p:nvPr/>
        </p:nvPicPr>
        <p:blipFill>
          <a:blip r:embed="rId3"/>
          <a:stretch>
            <a:fillRect/>
          </a:stretch>
        </p:blipFill>
        <p:spPr>
          <a:xfrm>
            <a:off x="9144000" y="1371600"/>
            <a:ext cx="2286000" cy="5066070"/>
          </a:xfrm>
          <a:prstGeom prst="rect">
            <a:avLst/>
          </a:prstGeom>
        </p:spPr>
      </p:pic>
    </p:spTree>
    <p:extLst>
      <p:ext uri="{BB962C8B-B14F-4D97-AF65-F5344CB8AC3E}">
        <p14:creationId xmlns:p14="http://schemas.microsoft.com/office/powerpoint/2010/main" val="354604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t>Step 8 – Yet Another Example</a:t>
            </a:r>
            <a:endParaRPr lang="en-US" dirty="0">
              <a:solidFill>
                <a:srgbClr val="FF0000"/>
              </a:solidFill>
            </a:endParaRP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646561" y="1853754"/>
            <a:ext cx="4474277" cy="4351338"/>
          </a:xfrm>
        </p:spPr>
        <p:txBody>
          <a:bodyPr>
            <a:normAutofit/>
          </a:bodyPr>
          <a:lstStyle/>
          <a:p>
            <a:r>
              <a:rPr lang="en-US" dirty="0"/>
              <a:t>Enter “///</a:t>
            </a:r>
            <a:r>
              <a:rPr lang="en-US" sz="2000" dirty="0" err="1"/>
              <a:t>safari.operated.recoil</a:t>
            </a:r>
            <a:r>
              <a:rPr lang="en-US" dirty="0"/>
              <a:t>”</a:t>
            </a:r>
          </a:p>
          <a:p>
            <a:r>
              <a:rPr lang="en-US" dirty="0"/>
              <a:t>Select “Navigate”</a:t>
            </a:r>
          </a:p>
          <a:p>
            <a:r>
              <a:rPr lang="en-US" dirty="0"/>
              <a:t>Select “Maps”</a:t>
            </a:r>
          </a:p>
          <a:p>
            <a:r>
              <a:rPr lang="en-US" dirty="0"/>
              <a:t>Select “Appalachian Trail Access...”, then the 3 dots, then download the offline map if needed</a:t>
            </a:r>
          </a:p>
          <a:p>
            <a:r>
              <a:rPr lang="en-US" dirty="0"/>
              <a:t>Select “Directions” to start the Google Maps mapping</a:t>
            </a:r>
          </a:p>
          <a:p>
            <a:endParaRPr lang="en-US" dirty="0"/>
          </a:p>
        </p:txBody>
      </p:sp>
      <p:pic>
        <p:nvPicPr>
          <p:cNvPr id="4" name="Picture 3">
            <a:extLst>
              <a:ext uri="{FF2B5EF4-FFF2-40B4-BE49-F238E27FC236}">
                <a16:creationId xmlns:a16="http://schemas.microsoft.com/office/drawing/2014/main" id="{BD8F5582-9B6F-65A0-225A-AE98FFA7B431}"/>
              </a:ext>
            </a:extLst>
          </p:cNvPr>
          <p:cNvPicPr>
            <a:picLocks noChangeAspect="1"/>
          </p:cNvPicPr>
          <p:nvPr/>
        </p:nvPicPr>
        <p:blipFill>
          <a:blip r:embed="rId2"/>
          <a:stretch>
            <a:fillRect/>
          </a:stretch>
        </p:blipFill>
        <p:spPr>
          <a:xfrm>
            <a:off x="8183558" y="917352"/>
            <a:ext cx="2556863" cy="5543081"/>
          </a:xfrm>
          <a:prstGeom prst="rect">
            <a:avLst/>
          </a:prstGeom>
        </p:spPr>
      </p:pic>
    </p:spTree>
    <p:extLst>
      <p:ext uri="{BB962C8B-B14F-4D97-AF65-F5344CB8AC3E}">
        <p14:creationId xmlns:p14="http://schemas.microsoft.com/office/powerpoint/2010/main" val="315131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A251E-7AA1-7A1E-B2B9-977CBAE7DF9B}"/>
              </a:ext>
            </a:extLst>
          </p:cNvPr>
          <p:cNvSpPr>
            <a:spLocks noGrp="1"/>
          </p:cNvSpPr>
          <p:nvPr>
            <p:ph idx="1"/>
          </p:nvPr>
        </p:nvSpPr>
        <p:spPr>
          <a:xfrm>
            <a:off x="3704449" y="1922966"/>
            <a:ext cx="5638334" cy="3450613"/>
          </a:xfrm>
        </p:spPr>
        <p:txBody>
          <a:bodyPr>
            <a:normAutofit/>
          </a:bodyPr>
          <a:lstStyle/>
          <a:p>
            <a:pPr marL="0" indent="0">
              <a:buNone/>
            </a:pPr>
            <a:r>
              <a:rPr lang="en-US" sz="4000" dirty="0"/>
              <a:t>Questions or Comments?</a:t>
            </a:r>
          </a:p>
        </p:txBody>
      </p:sp>
    </p:spTree>
    <p:extLst>
      <p:ext uri="{BB962C8B-B14F-4D97-AF65-F5344CB8AC3E}">
        <p14:creationId xmlns:p14="http://schemas.microsoft.com/office/powerpoint/2010/main" val="3928668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15FD-82AE-5674-BD4B-C3C44E35B411}"/>
              </a:ext>
            </a:extLst>
          </p:cNvPr>
          <p:cNvSpPr>
            <a:spLocks noGrp="1"/>
          </p:cNvSpPr>
          <p:nvPr>
            <p:ph type="title"/>
          </p:nvPr>
        </p:nvSpPr>
        <p:spPr>
          <a:xfrm>
            <a:off x="2339475" y="247928"/>
            <a:ext cx="9603275" cy="1049235"/>
          </a:xfrm>
        </p:spPr>
        <p:txBody>
          <a:bodyPr/>
          <a:lstStyle/>
          <a:p>
            <a:r>
              <a:rPr lang="en-US" dirty="0"/>
              <a:t>Starter set of locations</a:t>
            </a:r>
          </a:p>
        </p:txBody>
      </p:sp>
      <p:sp>
        <p:nvSpPr>
          <p:cNvPr id="3" name="Content Placeholder 2">
            <a:extLst>
              <a:ext uri="{FF2B5EF4-FFF2-40B4-BE49-F238E27FC236}">
                <a16:creationId xmlns:a16="http://schemas.microsoft.com/office/drawing/2014/main" id="{065B1069-2114-662D-4A85-B365EDF27F6D}"/>
              </a:ext>
            </a:extLst>
          </p:cNvPr>
          <p:cNvSpPr>
            <a:spLocks noGrp="1"/>
          </p:cNvSpPr>
          <p:nvPr>
            <p:ph idx="1"/>
          </p:nvPr>
        </p:nvSpPr>
        <p:spPr>
          <a:xfrm>
            <a:off x="0" y="772544"/>
            <a:ext cx="10707755" cy="5349959"/>
          </a:xfrm>
        </p:spPr>
        <p:txBody>
          <a:bodyPr>
            <a:normAutofit fontScale="92500" lnSpcReduction="10000"/>
          </a:bodyPr>
          <a:lstStyle/>
          <a:p>
            <a:r>
              <a:rPr lang="en-US" sz="2400" dirty="0"/>
              <a:t>Harper’s Creek Shelter – ///</a:t>
            </a:r>
            <a:r>
              <a:rPr lang="en-US" sz="2400" dirty="0" err="1"/>
              <a:t>conquests.octane.credit</a:t>
            </a:r>
            <a:endParaRPr lang="en-US" sz="2400" dirty="0"/>
          </a:p>
          <a:p>
            <a:pPr>
              <a:lnSpc>
                <a:spcPct val="130000"/>
              </a:lnSpc>
            </a:pPr>
            <a:r>
              <a:rPr lang="en-US" sz="2400" dirty="0"/>
              <a:t>Three Ridges Summit – ///</a:t>
            </a:r>
            <a:r>
              <a:rPr lang="en-US" sz="2400" dirty="0" err="1"/>
              <a:t>under.obliging.notable</a:t>
            </a:r>
            <a:endParaRPr lang="en-US" sz="2400" dirty="0"/>
          </a:p>
          <a:p>
            <a:pPr>
              <a:lnSpc>
                <a:spcPct val="130000"/>
              </a:lnSpc>
            </a:pPr>
            <a:r>
              <a:rPr lang="en-US" sz="2400" dirty="0"/>
              <a:t>Maupin Field Shelter – ///</a:t>
            </a:r>
            <a:r>
              <a:rPr lang="en-US" sz="2400" dirty="0" err="1"/>
              <a:t>tattoo.returns.harmony</a:t>
            </a:r>
            <a:endParaRPr lang="en-US" sz="2400" dirty="0"/>
          </a:p>
          <a:p>
            <a:pPr>
              <a:lnSpc>
                <a:spcPct val="130000"/>
              </a:lnSpc>
            </a:pPr>
            <a:r>
              <a:rPr lang="en-US" sz="2400" dirty="0" err="1"/>
              <a:t>Reids</a:t>
            </a:r>
            <a:r>
              <a:rPr lang="en-US" sz="2400" dirty="0"/>
              <a:t> Gap Trailhead – ///</a:t>
            </a:r>
            <a:r>
              <a:rPr lang="en-US" sz="2400" dirty="0" err="1"/>
              <a:t>stimulating.journals.movements</a:t>
            </a:r>
            <a:endParaRPr lang="en-US" sz="2400" dirty="0"/>
          </a:p>
          <a:p>
            <a:pPr>
              <a:lnSpc>
                <a:spcPct val="130000"/>
              </a:lnSpc>
            </a:pPr>
            <a:r>
              <a:rPr lang="en-US" sz="2400" dirty="0"/>
              <a:t>Tye River Trailhead – ///</a:t>
            </a:r>
            <a:r>
              <a:rPr lang="en-US" sz="2400" dirty="0" err="1"/>
              <a:t>window.vending.obstruct</a:t>
            </a:r>
            <a:endParaRPr lang="en-US" sz="2400" dirty="0"/>
          </a:p>
          <a:p>
            <a:pPr>
              <a:lnSpc>
                <a:spcPct val="130000"/>
              </a:lnSpc>
            </a:pPr>
            <a:r>
              <a:rPr lang="en-US" sz="2400" dirty="0"/>
              <a:t>Love Gap Fire Road Gate – ///</a:t>
            </a:r>
            <a:r>
              <a:rPr lang="en-US" sz="2400" dirty="0" err="1"/>
              <a:t>safari.operated.recoil</a:t>
            </a:r>
            <a:endParaRPr lang="en-US" sz="2400" dirty="0"/>
          </a:p>
          <a:p>
            <a:pPr>
              <a:lnSpc>
                <a:spcPct val="130000"/>
              </a:lnSpc>
            </a:pPr>
            <a:r>
              <a:rPr lang="en-US" sz="2400" dirty="0"/>
              <a:t>Cow Pasture – ///</a:t>
            </a:r>
            <a:r>
              <a:rPr lang="en-US" sz="2400" dirty="0" err="1"/>
              <a:t>timely.plays.reduces</a:t>
            </a:r>
            <a:endParaRPr lang="en-US" sz="2400" dirty="0"/>
          </a:p>
          <a:p>
            <a:pPr>
              <a:lnSpc>
                <a:spcPct val="130000"/>
              </a:lnSpc>
            </a:pPr>
            <a:r>
              <a:rPr lang="en-US" sz="2400" dirty="0"/>
              <a:t>Sherando Entrance – ///</a:t>
            </a:r>
            <a:r>
              <a:rPr lang="en-US" sz="2400" dirty="0" err="1"/>
              <a:t>pull.trademark.unreliable</a:t>
            </a:r>
            <a:endParaRPr lang="en-US" sz="2400" dirty="0"/>
          </a:p>
          <a:p>
            <a:pPr>
              <a:lnSpc>
                <a:spcPct val="130000"/>
              </a:lnSpc>
            </a:pPr>
            <a:r>
              <a:rPr lang="en-US" sz="2400" dirty="0"/>
              <a:t>Williams </a:t>
            </a:r>
            <a:r>
              <a:rPr lang="en-US" sz="2400"/>
              <a:t>Branch Picnic </a:t>
            </a:r>
            <a:r>
              <a:rPr lang="en-US" sz="2400" dirty="0"/>
              <a:t>Entrance – ///</a:t>
            </a:r>
            <a:r>
              <a:rPr lang="en-US" sz="2400" dirty="0" err="1"/>
              <a:t>observation.scramble.decisions</a:t>
            </a:r>
            <a:endParaRPr lang="en-US" sz="2400" dirty="0"/>
          </a:p>
          <a:p>
            <a:pPr>
              <a:lnSpc>
                <a:spcPct val="130000"/>
              </a:lnSpc>
            </a:pPr>
            <a:r>
              <a:rPr lang="en-US" sz="2400" dirty="0"/>
              <a:t>CCC Kitchen - ///</a:t>
            </a:r>
            <a:r>
              <a:rPr lang="en-US" sz="2400" dirty="0" err="1"/>
              <a:t>hoped.flood.harvesting</a:t>
            </a:r>
            <a:r>
              <a:rPr lang="en-US" sz="2400" dirty="0"/>
              <a:t> </a:t>
            </a:r>
          </a:p>
          <a:p>
            <a:endParaRPr lang="en-US" sz="2600" u="sng" dirty="0"/>
          </a:p>
        </p:txBody>
      </p:sp>
      <p:sp>
        <p:nvSpPr>
          <p:cNvPr id="5" name="TextBox 4">
            <a:extLst>
              <a:ext uri="{FF2B5EF4-FFF2-40B4-BE49-F238E27FC236}">
                <a16:creationId xmlns:a16="http://schemas.microsoft.com/office/drawing/2014/main" id="{C0E03892-29EC-5192-BC9E-FA9C68C376DD}"/>
              </a:ext>
            </a:extLst>
          </p:cNvPr>
          <p:cNvSpPr txBox="1"/>
          <p:nvPr/>
        </p:nvSpPr>
        <p:spPr>
          <a:xfrm>
            <a:off x="119269" y="6240740"/>
            <a:ext cx="9395791" cy="369332"/>
          </a:xfrm>
          <a:prstGeom prst="rect">
            <a:avLst/>
          </a:prstGeom>
          <a:noFill/>
        </p:spPr>
        <p:txBody>
          <a:bodyPr wrap="square" rtlCol="0">
            <a:spAutoFit/>
          </a:bodyPr>
          <a:lstStyle/>
          <a:p>
            <a:r>
              <a:rPr lang="en-US" dirty="0">
                <a:solidFill>
                  <a:srgbClr val="92D050"/>
                </a:solidFill>
              </a:rPr>
              <a:t>Many of these locations were provided by/stolen from Jim Newman, thanks Jim!!!</a:t>
            </a:r>
          </a:p>
        </p:txBody>
      </p:sp>
    </p:spTree>
    <p:extLst>
      <p:ext uri="{BB962C8B-B14F-4D97-AF65-F5344CB8AC3E}">
        <p14:creationId xmlns:p14="http://schemas.microsoft.com/office/powerpoint/2010/main" val="135212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1" y="1853754"/>
            <a:ext cx="6957390" cy="4351338"/>
          </a:xfrm>
        </p:spPr>
        <p:txBody>
          <a:bodyPr>
            <a:normAutofit fontScale="85000" lnSpcReduction="10000"/>
          </a:bodyPr>
          <a:lstStyle/>
          <a:p>
            <a:r>
              <a:rPr lang="en-US" dirty="0"/>
              <a:t>Open what 3 words</a:t>
            </a:r>
          </a:p>
          <a:p>
            <a:r>
              <a:rPr lang="en-US" dirty="0"/>
              <a:t>Select the </a:t>
            </a:r>
            <a:r>
              <a:rPr lang="en-US" dirty="0" err="1"/>
              <a:t>gps</a:t>
            </a:r>
            <a:r>
              <a:rPr lang="en-US" dirty="0"/>
              <a:t> button near the bottom right corner of </a:t>
            </a:r>
            <a:r>
              <a:rPr lang="en-US"/>
              <a:t>the screen </a:t>
            </a:r>
            <a:r>
              <a:rPr lang="en-US" dirty="0"/>
              <a:t>(cross-hairs with dot in the center) to center on current location</a:t>
            </a:r>
          </a:p>
          <a:p>
            <a:r>
              <a:rPr lang="en-US" dirty="0"/>
              <a:t>Select the 3 lines in the top left corner</a:t>
            </a:r>
          </a:p>
          <a:p>
            <a:r>
              <a:rPr lang="en-US" dirty="0"/>
              <a:t>Select “Photo mode”</a:t>
            </a:r>
          </a:p>
          <a:p>
            <a:r>
              <a:rPr lang="en-US" dirty="0"/>
              <a:t>Take a picture of the area/item requiring work</a:t>
            </a:r>
          </a:p>
          <a:p>
            <a:r>
              <a:rPr lang="en-US" dirty="0"/>
              <a:t>Select continue</a:t>
            </a:r>
          </a:p>
          <a:p>
            <a:r>
              <a:rPr lang="en-US" dirty="0"/>
              <a:t>Share (       )  via EMAIL, add email address, any desired text, then hit send. </a:t>
            </a:r>
            <a:r>
              <a:rPr lang="en-US" i="1" dirty="0"/>
              <a:t>If you don’t have internet at the moment, the email will stay in the “outgoing” queue until you do.  This does not always work with texting.</a:t>
            </a:r>
          </a:p>
          <a:p>
            <a:r>
              <a:rPr lang="en-US" dirty="0"/>
              <a:t>The pictures will also be in a folder on your phone if you need them later.</a:t>
            </a:r>
          </a:p>
        </p:txBody>
      </p:sp>
      <p:sp>
        <p:nvSpPr>
          <p:cNvPr id="6" name="Title 5">
            <a:extLst>
              <a:ext uri="{FF2B5EF4-FFF2-40B4-BE49-F238E27FC236}">
                <a16:creationId xmlns:a16="http://schemas.microsoft.com/office/drawing/2014/main" id="{45A4A8ED-355A-CE5D-F9F7-ECA109CC70D4}"/>
              </a:ext>
            </a:extLst>
          </p:cNvPr>
          <p:cNvSpPr>
            <a:spLocks noGrp="1"/>
          </p:cNvSpPr>
          <p:nvPr>
            <p:ph type="title"/>
          </p:nvPr>
        </p:nvSpPr>
        <p:spPr/>
        <p:txBody>
          <a:bodyPr/>
          <a:lstStyle/>
          <a:p>
            <a:r>
              <a:rPr lang="en-US" dirty="0"/>
              <a:t>Walk-through Documentation with camera feature example</a:t>
            </a:r>
          </a:p>
        </p:txBody>
      </p:sp>
      <p:pic>
        <p:nvPicPr>
          <p:cNvPr id="8" name="Picture 7">
            <a:extLst>
              <a:ext uri="{FF2B5EF4-FFF2-40B4-BE49-F238E27FC236}">
                <a16:creationId xmlns:a16="http://schemas.microsoft.com/office/drawing/2014/main" id="{7197FCA7-7734-4717-3CDB-AC66A40E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91" y="2014880"/>
            <a:ext cx="5049078" cy="3786809"/>
          </a:xfrm>
          <a:prstGeom prst="rect">
            <a:avLst/>
          </a:prstGeom>
        </p:spPr>
      </p:pic>
      <p:pic>
        <p:nvPicPr>
          <p:cNvPr id="1026" name="Picture 2" descr="Share icon - Download on Iconfinder on Iconfinder">
            <a:extLst>
              <a:ext uri="{FF2B5EF4-FFF2-40B4-BE49-F238E27FC236}">
                <a16:creationId xmlns:a16="http://schemas.microsoft.com/office/drawing/2014/main" id="{CB6AFA0F-4674-C170-F0AF-893994488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25" y="4619128"/>
            <a:ext cx="372762" cy="37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3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15FD-82AE-5674-BD4B-C3C44E35B411}"/>
              </a:ext>
            </a:extLst>
          </p:cNvPr>
          <p:cNvSpPr>
            <a:spLocks noGrp="1"/>
          </p:cNvSpPr>
          <p:nvPr>
            <p:ph type="title"/>
          </p:nvPr>
        </p:nvSpPr>
        <p:spPr/>
        <p:txBody>
          <a:bodyPr/>
          <a:lstStyle/>
          <a:p>
            <a:r>
              <a:rPr lang="en-US" dirty="0"/>
              <a:t>Why Use “what 3 words”</a:t>
            </a:r>
          </a:p>
        </p:txBody>
      </p:sp>
      <p:sp>
        <p:nvSpPr>
          <p:cNvPr id="3" name="Content Placeholder 2">
            <a:extLst>
              <a:ext uri="{FF2B5EF4-FFF2-40B4-BE49-F238E27FC236}">
                <a16:creationId xmlns:a16="http://schemas.microsoft.com/office/drawing/2014/main" id="{065B1069-2114-662D-4A85-B365EDF27F6D}"/>
              </a:ext>
            </a:extLst>
          </p:cNvPr>
          <p:cNvSpPr>
            <a:spLocks noGrp="1"/>
          </p:cNvSpPr>
          <p:nvPr>
            <p:ph idx="1"/>
          </p:nvPr>
        </p:nvSpPr>
        <p:spPr>
          <a:xfrm>
            <a:off x="662609" y="1827250"/>
            <a:ext cx="10707755" cy="4454282"/>
          </a:xfrm>
        </p:spPr>
        <p:txBody>
          <a:bodyPr>
            <a:normAutofit fontScale="92500"/>
          </a:bodyPr>
          <a:lstStyle/>
          <a:p>
            <a:r>
              <a:rPr lang="en-US" sz="2200" dirty="0"/>
              <a:t>Have you ever followed an event leader’s written directions and either not been confident you were in the right place, or worse yet, get there and not find the group?</a:t>
            </a:r>
          </a:p>
          <a:p>
            <a:r>
              <a:rPr lang="en-US" sz="2200" dirty="0"/>
              <a:t>Are some of the locations we meet a little obtuse?  The Admin Building? The CCC Kitchen? Williams Branch? The Mariner’s Museum parking lot (it’s kind of large and parts of it are out of site from other parts), etc.</a:t>
            </a:r>
          </a:p>
          <a:p>
            <a:r>
              <a:rPr lang="en-US" sz="2200" dirty="0"/>
              <a:t>When driving to an event, have you ever wished you could just load the “address” into Google Maps and get told where to go and how to get there?</a:t>
            </a:r>
          </a:p>
          <a:p>
            <a:endParaRPr lang="en-US" sz="1000" dirty="0"/>
          </a:p>
          <a:p>
            <a:pPr marL="0" indent="0">
              <a:buNone/>
            </a:pPr>
            <a:r>
              <a:rPr lang="en-US" sz="2600" u="sng" dirty="0"/>
              <a:t>The app “what 3 words”, paired with Google Maps, offers an easy smartphone based solution that only requires an internet at the start, but not at the final destination</a:t>
            </a:r>
          </a:p>
        </p:txBody>
      </p:sp>
    </p:spTree>
    <p:extLst>
      <p:ext uri="{BB962C8B-B14F-4D97-AF65-F5344CB8AC3E}">
        <p14:creationId xmlns:p14="http://schemas.microsoft.com/office/powerpoint/2010/main" val="223397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t>Step 1 – Install and Setup Both Apps</a:t>
            </a: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3959604" y="1825625"/>
            <a:ext cx="4228051" cy="4351338"/>
          </a:xfrm>
        </p:spPr>
        <p:txBody>
          <a:bodyPr>
            <a:normAutofit lnSpcReduction="10000"/>
          </a:bodyPr>
          <a:lstStyle/>
          <a:p>
            <a:r>
              <a:rPr lang="en-US" dirty="0"/>
              <a:t>If you have not already downloaded and installed both </a:t>
            </a:r>
            <a:r>
              <a:rPr lang="en-US" u="sng" dirty="0"/>
              <a:t>Google Maps</a:t>
            </a:r>
            <a:r>
              <a:rPr lang="en-US" dirty="0"/>
              <a:t> (or similar) and </a:t>
            </a:r>
            <a:r>
              <a:rPr lang="en-US" u="sng" dirty="0"/>
              <a:t>what3words</a:t>
            </a:r>
            <a:r>
              <a:rPr lang="en-US" dirty="0"/>
              <a:t> onto your phone, please do that now!</a:t>
            </a:r>
          </a:p>
          <a:p>
            <a:r>
              <a:rPr lang="en-US" dirty="0"/>
              <a:t>Open each app and complete the registration /setup steps if needed.</a:t>
            </a:r>
          </a:p>
          <a:p>
            <a:r>
              <a:rPr lang="en-US" dirty="0"/>
              <a:t>Most of this presentation is hands-on training on how the app works</a:t>
            </a:r>
          </a:p>
          <a:p>
            <a:r>
              <a:rPr lang="en-US" dirty="0"/>
              <a:t>While you do that, let take a look at a TED Talk video about what inspired what 3 words</a:t>
            </a:r>
          </a:p>
        </p:txBody>
      </p:sp>
      <p:pic>
        <p:nvPicPr>
          <p:cNvPr id="5" name="Picture 4">
            <a:extLst>
              <a:ext uri="{FF2B5EF4-FFF2-40B4-BE49-F238E27FC236}">
                <a16:creationId xmlns:a16="http://schemas.microsoft.com/office/drawing/2014/main" id="{3F50FB06-B6EB-9905-08FB-25B3598DC977}"/>
              </a:ext>
            </a:extLst>
          </p:cNvPr>
          <p:cNvPicPr>
            <a:picLocks noChangeAspect="1"/>
          </p:cNvPicPr>
          <p:nvPr/>
        </p:nvPicPr>
        <p:blipFill>
          <a:blip r:embed="rId2"/>
          <a:stretch>
            <a:fillRect/>
          </a:stretch>
        </p:blipFill>
        <p:spPr>
          <a:xfrm>
            <a:off x="9144000" y="1371600"/>
            <a:ext cx="2286000" cy="4892331"/>
          </a:xfrm>
          <a:prstGeom prst="rect">
            <a:avLst/>
          </a:prstGeom>
        </p:spPr>
      </p:pic>
      <p:pic>
        <p:nvPicPr>
          <p:cNvPr id="7" name="Picture 6">
            <a:extLst>
              <a:ext uri="{FF2B5EF4-FFF2-40B4-BE49-F238E27FC236}">
                <a16:creationId xmlns:a16="http://schemas.microsoft.com/office/drawing/2014/main" id="{1417FBB0-5932-15A4-1611-A6E8AB339389}"/>
              </a:ext>
            </a:extLst>
          </p:cNvPr>
          <p:cNvPicPr>
            <a:picLocks noChangeAspect="1"/>
          </p:cNvPicPr>
          <p:nvPr/>
        </p:nvPicPr>
        <p:blipFill rotWithShape="1">
          <a:blip r:embed="rId3"/>
          <a:srcRect b="4469"/>
          <a:stretch/>
        </p:blipFill>
        <p:spPr>
          <a:xfrm>
            <a:off x="457200" y="1371600"/>
            <a:ext cx="2286000" cy="4852622"/>
          </a:xfrm>
          <a:prstGeom prst="rect">
            <a:avLst/>
          </a:prstGeom>
        </p:spPr>
      </p:pic>
    </p:spTree>
    <p:extLst>
      <p:ext uri="{BB962C8B-B14F-4D97-AF65-F5344CB8AC3E}">
        <p14:creationId xmlns:p14="http://schemas.microsoft.com/office/powerpoint/2010/main" val="78906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A253-559A-C0A2-F867-D2FA13E728E5}"/>
              </a:ext>
            </a:extLst>
          </p:cNvPr>
          <p:cNvSpPr>
            <a:spLocks noGrp="1"/>
          </p:cNvSpPr>
          <p:nvPr>
            <p:ph type="title"/>
          </p:nvPr>
        </p:nvSpPr>
        <p:spPr>
          <a:xfrm>
            <a:off x="2557669" y="22225"/>
            <a:ext cx="7076661" cy="503348"/>
          </a:xfrm>
        </p:spPr>
        <p:txBody>
          <a:bodyPr>
            <a:normAutofit fontScale="90000"/>
          </a:bodyPr>
          <a:lstStyle/>
          <a:p>
            <a:r>
              <a:rPr lang="en-US" sz="3600" dirty="0"/>
              <a:t>TED Talk Video on what 3 words</a:t>
            </a:r>
          </a:p>
        </p:txBody>
      </p:sp>
      <p:pic>
        <p:nvPicPr>
          <p:cNvPr id="4" name="Online Media 3" title="A precise, three-word address for every place on earth | Chris Sheldrick">
            <a:hlinkClick r:id="" action="ppaction://media"/>
            <a:extLst>
              <a:ext uri="{FF2B5EF4-FFF2-40B4-BE49-F238E27FC236}">
                <a16:creationId xmlns:a16="http://schemas.microsoft.com/office/drawing/2014/main" id="{A0F46A91-8240-76C1-DDA8-DB75821786EC}"/>
              </a:ext>
            </a:extLst>
          </p:cNvPr>
          <p:cNvPicPr>
            <a:picLocks noGrp="1" noRot="1" noChangeAspect="1"/>
          </p:cNvPicPr>
          <p:nvPr>
            <p:ph idx="1"/>
            <a:videoFile r:link="rId1"/>
          </p:nvPr>
        </p:nvPicPr>
        <p:blipFill>
          <a:blip r:embed="rId3"/>
          <a:stretch>
            <a:fillRect/>
          </a:stretch>
        </p:blipFill>
        <p:spPr>
          <a:xfrm>
            <a:off x="473075" y="482600"/>
            <a:ext cx="11245850" cy="6353175"/>
          </a:xfrm>
          <a:prstGeom prst="rect">
            <a:avLst/>
          </a:prstGeom>
        </p:spPr>
      </p:pic>
    </p:spTree>
    <p:extLst>
      <p:ext uri="{BB962C8B-B14F-4D97-AF65-F5344CB8AC3E}">
        <p14:creationId xmlns:p14="http://schemas.microsoft.com/office/powerpoint/2010/main" val="2790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15FD-82AE-5674-BD4B-C3C44E35B411}"/>
              </a:ext>
            </a:extLst>
          </p:cNvPr>
          <p:cNvSpPr>
            <a:spLocks noGrp="1"/>
          </p:cNvSpPr>
          <p:nvPr>
            <p:ph type="title"/>
          </p:nvPr>
        </p:nvSpPr>
        <p:spPr/>
        <p:txBody>
          <a:bodyPr/>
          <a:lstStyle/>
          <a:p>
            <a:r>
              <a:rPr lang="en-US" dirty="0"/>
              <a:t>Potential 1</a:t>
            </a:r>
            <a:r>
              <a:rPr lang="en-US" baseline="30000" dirty="0"/>
              <a:t>st</a:t>
            </a:r>
            <a:r>
              <a:rPr lang="en-US" dirty="0"/>
              <a:t> World uses - </a:t>
            </a:r>
          </a:p>
        </p:txBody>
      </p:sp>
      <p:sp>
        <p:nvSpPr>
          <p:cNvPr id="3" name="Content Placeholder 2">
            <a:extLst>
              <a:ext uri="{FF2B5EF4-FFF2-40B4-BE49-F238E27FC236}">
                <a16:creationId xmlns:a16="http://schemas.microsoft.com/office/drawing/2014/main" id="{065B1069-2114-662D-4A85-B365EDF27F6D}"/>
              </a:ext>
            </a:extLst>
          </p:cNvPr>
          <p:cNvSpPr>
            <a:spLocks noGrp="1"/>
          </p:cNvSpPr>
          <p:nvPr>
            <p:ph idx="1"/>
          </p:nvPr>
        </p:nvSpPr>
        <p:spPr>
          <a:xfrm>
            <a:off x="662609" y="1827250"/>
            <a:ext cx="10707755" cy="4454282"/>
          </a:xfrm>
        </p:spPr>
        <p:txBody>
          <a:bodyPr>
            <a:normAutofit/>
          </a:bodyPr>
          <a:lstStyle/>
          <a:p>
            <a:r>
              <a:rPr lang="en-US" sz="2200" dirty="0"/>
              <a:t>Getting to TATC event starting points (CCC Kitchen, Cow Pasture, etc.)</a:t>
            </a:r>
          </a:p>
          <a:p>
            <a:r>
              <a:rPr lang="en-US" sz="2200" dirty="0"/>
              <a:t>Providing location info to Emergency Services personnel (police, fire, ambulance, tow truck) if on the road or in the wilderness</a:t>
            </a:r>
          </a:p>
          <a:p>
            <a:r>
              <a:rPr lang="en-US" sz="2200" dirty="0"/>
              <a:t>Helping folks locate you at a large event (concert, ballgame, etc.)</a:t>
            </a:r>
          </a:p>
          <a:p>
            <a:r>
              <a:rPr lang="en-US" sz="2200" dirty="0"/>
              <a:t>Marking where you parked your car at the mall, concert, ballgame, etc.</a:t>
            </a:r>
          </a:p>
          <a:p>
            <a:r>
              <a:rPr lang="en-US" sz="2200" dirty="0"/>
              <a:t>Marking locations during walk-throughs (this is a possibility, but is not yet in practice)</a:t>
            </a:r>
          </a:p>
          <a:p>
            <a:endParaRPr lang="en-US" sz="2200" dirty="0"/>
          </a:p>
          <a:p>
            <a:endParaRPr lang="en-US" sz="2600" u="sng" dirty="0"/>
          </a:p>
        </p:txBody>
      </p:sp>
    </p:spTree>
    <p:extLst>
      <p:ext uri="{BB962C8B-B14F-4D97-AF65-F5344CB8AC3E}">
        <p14:creationId xmlns:p14="http://schemas.microsoft.com/office/powerpoint/2010/main" val="420810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t>Step 2 – what3words Basics</a:t>
            </a: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3255236" y="2993314"/>
            <a:ext cx="5596336" cy="2010933"/>
          </a:xfrm>
        </p:spPr>
        <p:txBody>
          <a:bodyPr>
            <a:normAutofit lnSpcReduction="10000"/>
          </a:bodyPr>
          <a:lstStyle/>
          <a:p>
            <a:r>
              <a:rPr lang="en-US" sz="1600" dirty="0"/>
              <a:t>When you open “what 3 words”, you should see the screen on the left.</a:t>
            </a:r>
          </a:p>
          <a:p>
            <a:r>
              <a:rPr lang="en-US" sz="1600" dirty="0"/>
              <a:t>Once you have a location input, you can use the 3 buttons at the bottom to Share, Navigate or Save the address.</a:t>
            </a:r>
          </a:p>
          <a:p>
            <a:r>
              <a:rPr lang="en-US" sz="1600" i="1" dirty="0"/>
              <a:t>The “///” before the words does not need to be typed in, but it is the general format of how w3w addresses are shown.</a:t>
            </a:r>
          </a:p>
        </p:txBody>
      </p:sp>
      <p:pic>
        <p:nvPicPr>
          <p:cNvPr id="6" name="Picture 5">
            <a:extLst>
              <a:ext uri="{FF2B5EF4-FFF2-40B4-BE49-F238E27FC236}">
                <a16:creationId xmlns:a16="http://schemas.microsoft.com/office/drawing/2014/main" id="{7EB89693-8171-9BAC-6398-B49F98FC188D}"/>
              </a:ext>
            </a:extLst>
          </p:cNvPr>
          <p:cNvPicPr>
            <a:picLocks noChangeAspect="1"/>
          </p:cNvPicPr>
          <p:nvPr/>
        </p:nvPicPr>
        <p:blipFill>
          <a:blip r:embed="rId2"/>
          <a:stretch>
            <a:fillRect/>
          </a:stretch>
        </p:blipFill>
        <p:spPr>
          <a:xfrm>
            <a:off x="457200" y="1371600"/>
            <a:ext cx="2286000" cy="5048250"/>
          </a:xfrm>
          <a:prstGeom prst="rect">
            <a:avLst/>
          </a:prstGeom>
        </p:spPr>
      </p:pic>
      <p:sp>
        <p:nvSpPr>
          <p:cNvPr id="8" name="Callout: Left Arrow 7">
            <a:extLst>
              <a:ext uri="{FF2B5EF4-FFF2-40B4-BE49-F238E27FC236}">
                <a16:creationId xmlns:a16="http://schemas.microsoft.com/office/drawing/2014/main" id="{B30BD916-745A-3CB9-E58E-40AF12708DB5}"/>
              </a:ext>
            </a:extLst>
          </p:cNvPr>
          <p:cNvSpPr/>
          <p:nvPr/>
        </p:nvSpPr>
        <p:spPr>
          <a:xfrm>
            <a:off x="2743200" y="1709349"/>
            <a:ext cx="2901820" cy="765110"/>
          </a:xfrm>
          <a:prstGeom prst="leftArrowCallout">
            <a:avLst>
              <a:gd name="adj1" fmla="val 7927"/>
              <a:gd name="adj2" fmla="val 14024"/>
              <a:gd name="adj3" fmla="val 34756"/>
              <a:gd name="adj4" fmla="val 8330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Type address here, either in W3W format or standard address format</a:t>
            </a:r>
          </a:p>
        </p:txBody>
      </p:sp>
      <p:sp>
        <p:nvSpPr>
          <p:cNvPr id="12" name="Callout: Left Arrow 11">
            <a:extLst>
              <a:ext uri="{FF2B5EF4-FFF2-40B4-BE49-F238E27FC236}">
                <a16:creationId xmlns:a16="http://schemas.microsoft.com/office/drawing/2014/main" id="{4DAF5620-C440-AB95-5347-14070C246D58}"/>
              </a:ext>
            </a:extLst>
          </p:cNvPr>
          <p:cNvSpPr/>
          <p:nvPr/>
        </p:nvSpPr>
        <p:spPr>
          <a:xfrm>
            <a:off x="2743201" y="5036086"/>
            <a:ext cx="3592286" cy="382555"/>
          </a:xfrm>
          <a:prstGeom prst="leftArrowCallout">
            <a:avLst>
              <a:gd name="adj1" fmla="val 7927"/>
              <a:gd name="adj2" fmla="val 14024"/>
              <a:gd name="adj3" fmla="val 35976"/>
              <a:gd name="adj4" fmla="val 8867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Tapping this icon centers the map on your current location (if </a:t>
            </a:r>
            <a:r>
              <a:rPr lang="en-US" sz="1400" dirty="0" err="1">
                <a:ln w="0"/>
                <a:solidFill>
                  <a:schemeClr val="tx1"/>
                </a:solidFill>
                <a:effectLst>
                  <a:outerShdw blurRad="38100" dist="19050" dir="2700000" algn="tl" rotWithShape="0">
                    <a:schemeClr val="dk1">
                      <a:alpha val="40000"/>
                    </a:schemeClr>
                  </a:outerShdw>
                </a:effectLst>
              </a:rPr>
              <a:t>gps</a:t>
            </a:r>
            <a:r>
              <a:rPr lang="en-US" sz="1400" dirty="0">
                <a:ln w="0"/>
                <a:solidFill>
                  <a:schemeClr val="tx1"/>
                </a:solidFill>
                <a:effectLst>
                  <a:outerShdw blurRad="38100" dist="19050" dir="2700000" algn="tl" rotWithShape="0">
                    <a:schemeClr val="dk1">
                      <a:alpha val="40000"/>
                    </a:schemeClr>
                  </a:outerShdw>
                </a:effectLst>
              </a:rPr>
              <a:t> is turned on)</a:t>
            </a:r>
          </a:p>
        </p:txBody>
      </p:sp>
      <p:sp>
        <p:nvSpPr>
          <p:cNvPr id="13" name="Callout: Left Arrow 12">
            <a:extLst>
              <a:ext uri="{FF2B5EF4-FFF2-40B4-BE49-F238E27FC236}">
                <a16:creationId xmlns:a16="http://schemas.microsoft.com/office/drawing/2014/main" id="{B023552F-377A-83DF-16E9-30EE9B5E1DE3}"/>
              </a:ext>
            </a:extLst>
          </p:cNvPr>
          <p:cNvSpPr/>
          <p:nvPr/>
        </p:nvSpPr>
        <p:spPr>
          <a:xfrm>
            <a:off x="2743199" y="5548046"/>
            <a:ext cx="3592285" cy="382555"/>
          </a:xfrm>
          <a:prstGeom prst="leftArrowCallout">
            <a:avLst>
              <a:gd name="adj1" fmla="val 7927"/>
              <a:gd name="adj2" fmla="val 14024"/>
              <a:gd name="adj3" fmla="val 34756"/>
              <a:gd name="adj4" fmla="val 8838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Tapping the globe toggles between “satellite” view and “street” view</a:t>
            </a:r>
          </a:p>
        </p:txBody>
      </p:sp>
      <p:pic>
        <p:nvPicPr>
          <p:cNvPr id="15" name="Picture 14">
            <a:extLst>
              <a:ext uri="{FF2B5EF4-FFF2-40B4-BE49-F238E27FC236}">
                <a16:creationId xmlns:a16="http://schemas.microsoft.com/office/drawing/2014/main" id="{1510A0E4-2379-F25F-01B7-3B0711F918BB}"/>
              </a:ext>
            </a:extLst>
          </p:cNvPr>
          <p:cNvPicPr>
            <a:picLocks noChangeAspect="1"/>
          </p:cNvPicPr>
          <p:nvPr/>
        </p:nvPicPr>
        <p:blipFill>
          <a:blip r:embed="rId3"/>
          <a:stretch>
            <a:fillRect/>
          </a:stretch>
        </p:blipFill>
        <p:spPr>
          <a:xfrm>
            <a:off x="9144000" y="1371600"/>
            <a:ext cx="2286000" cy="4988300"/>
          </a:xfrm>
          <a:prstGeom prst="rect">
            <a:avLst/>
          </a:prstGeom>
        </p:spPr>
      </p:pic>
      <p:grpSp>
        <p:nvGrpSpPr>
          <p:cNvPr id="22" name="Group 21">
            <a:extLst>
              <a:ext uri="{FF2B5EF4-FFF2-40B4-BE49-F238E27FC236}">
                <a16:creationId xmlns:a16="http://schemas.microsoft.com/office/drawing/2014/main" id="{E637B8AC-6EA4-8C3A-144A-418888810ABA}"/>
              </a:ext>
            </a:extLst>
          </p:cNvPr>
          <p:cNvGrpSpPr/>
          <p:nvPr/>
        </p:nvGrpSpPr>
        <p:grpSpPr>
          <a:xfrm>
            <a:off x="6747619" y="1383266"/>
            <a:ext cx="2544662" cy="1561682"/>
            <a:chOff x="6772332" y="1654217"/>
            <a:chExt cx="2544662" cy="1561682"/>
          </a:xfrm>
        </p:grpSpPr>
        <p:sp>
          <p:nvSpPr>
            <p:cNvPr id="18" name="Rectangle 17">
              <a:extLst>
                <a:ext uri="{FF2B5EF4-FFF2-40B4-BE49-F238E27FC236}">
                  <a16:creationId xmlns:a16="http://schemas.microsoft.com/office/drawing/2014/main" id="{CD3D0A21-E935-F6BA-0DA7-A2A5F1CA31D1}"/>
                </a:ext>
              </a:extLst>
            </p:cNvPr>
            <p:cNvSpPr/>
            <p:nvPr/>
          </p:nvSpPr>
          <p:spPr>
            <a:xfrm>
              <a:off x="6772332" y="1654217"/>
              <a:ext cx="1786811" cy="15616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Once you select the address bar, you will see this screen. You can use your phone’s camera to “read” a W3W address by pressing the /// icon.</a:t>
              </a:r>
            </a:p>
          </p:txBody>
        </p:sp>
        <p:cxnSp>
          <p:nvCxnSpPr>
            <p:cNvPr id="20" name="Straight Arrow Connector 19">
              <a:extLst>
                <a:ext uri="{FF2B5EF4-FFF2-40B4-BE49-F238E27FC236}">
                  <a16:creationId xmlns:a16="http://schemas.microsoft.com/office/drawing/2014/main" id="{9F227323-A7B3-8EBB-C56F-288377BC8539}"/>
                </a:ext>
              </a:extLst>
            </p:cNvPr>
            <p:cNvCxnSpPr>
              <a:cxnSpLocks/>
              <a:stCxn id="18" idx="3"/>
            </p:cNvCxnSpPr>
            <p:nvPr/>
          </p:nvCxnSpPr>
          <p:spPr>
            <a:xfrm flipV="1">
              <a:off x="8559143" y="1904677"/>
              <a:ext cx="757851" cy="530381"/>
            </a:xfrm>
            <a:prstGeom prst="straightConnector1">
              <a:avLst/>
            </a:prstGeom>
            <a:ln w="666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158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t>Step 3 – Lets Walk Through An Example….</a:t>
            </a: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3579780" y="1825625"/>
            <a:ext cx="4607876" cy="4351338"/>
          </a:xfrm>
        </p:spPr>
        <p:txBody>
          <a:bodyPr/>
          <a:lstStyle/>
          <a:p>
            <a:r>
              <a:rPr lang="en-US" dirty="0"/>
              <a:t>Type ///</a:t>
            </a:r>
            <a:r>
              <a:rPr lang="en-US" dirty="0" err="1"/>
              <a:t>hoped.flood.harvesting</a:t>
            </a:r>
            <a:r>
              <a:rPr lang="en-US" dirty="0"/>
              <a:t> into the what3words app</a:t>
            </a:r>
          </a:p>
          <a:p>
            <a:r>
              <a:rPr lang="en-US" dirty="0"/>
              <a:t>This should provide an option near Stuarts Draft, select that one.</a:t>
            </a:r>
          </a:p>
          <a:p>
            <a:r>
              <a:rPr lang="en-US" dirty="0"/>
              <a:t>Using the standard pinch-zoom-method, zoom out. Where is this?</a:t>
            </a:r>
          </a:p>
        </p:txBody>
      </p:sp>
      <p:pic>
        <p:nvPicPr>
          <p:cNvPr id="6" name="Picture 5">
            <a:extLst>
              <a:ext uri="{FF2B5EF4-FFF2-40B4-BE49-F238E27FC236}">
                <a16:creationId xmlns:a16="http://schemas.microsoft.com/office/drawing/2014/main" id="{187678EF-197F-4800-8130-9F897D40BCAF}"/>
              </a:ext>
            </a:extLst>
          </p:cNvPr>
          <p:cNvPicPr>
            <a:picLocks noChangeAspect="1"/>
          </p:cNvPicPr>
          <p:nvPr/>
        </p:nvPicPr>
        <p:blipFill>
          <a:blip r:embed="rId2"/>
          <a:stretch>
            <a:fillRect/>
          </a:stretch>
        </p:blipFill>
        <p:spPr>
          <a:xfrm>
            <a:off x="457200" y="1371600"/>
            <a:ext cx="2286000" cy="5038077"/>
          </a:xfrm>
          <a:prstGeom prst="rect">
            <a:avLst/>
          </a:prstGeom>
        </p:spPr>
      </p:pic>
      <p:pic>
        <p:nvPicPr>
          <p:cNvPr id="9" name="Picture 8">
            <a:extLst>
              <a:ext uri="{FF2B5EF4-FFF2-40B4-BE49-F238E27FC236}">
                <a16:creationId xmlns:a16="http://schemas.microsoft.com/office/drawing/2014/main" id="{CD3F40CB-281C-95CA-4F1D-C2A088F73FE0}"/>
              </a:ext>
            </a:extLst>
          </p:cNvPr>
          <p:cNvPicPr>
            <a:picLocks noChangeAspect="1"/>
          </p:cNvPicPr>
          <p:nvPr/>
        </p:nvPicPr>
        <p:blipFill>
          <a:blip r:embed="rId3"/>
          <a:stretch>
            <a:fillRect/>
          </a:stretch>
        </p:blipFill>
        <p:spPr>
          <a:xfrm>
            <a:off x="9144000" y="1371600"/>
            <a:ext cx="2286000" cy="4973693"/>
          </a:xfrm>
          <a:prstGeom prst="rect">
            <a:avLst/>
          </a:prstGeom>
        </p:spPr>
      </p:pic>
      <p:sp>
        <p:nvSpPr>
          <p:cNvPr id="10" name="Freeform: Shape 9">
            <a:extLst>
              <a:ext uri="{FF2B5EF4-FFF2-40B4-BE49-F238E27FC236}">
                <a16:creationId xmlns:a16="http://schemas.microsoft.com/office/drawing/2014/main" id="{4ADF71A8-FA47-E59C-30F3-F0F18791078D}"/>
              </a:ext>
            </a:extLst>
          </p:cNvPr>
          <p:cNvSpPr/>
          <p:nvPr/>
        </p:nvSpPr>
        <p:spPr>
          <a:xfrm>
            <a:off x="225287" y="1258957"/>
            <a:ext cx="2703443" cy="431731"/>
          </a:xfrm>
          <a:custGeom>
            <a:avLst/>
            <a:gdLst>
              <a:gd name="connsiteX0" fmla="*/ 1205948 w 2703443"/>
              <a:gd name="connsiteY0" fmla="*/ 66260 h 954156"/>
              <a:gd name="connsiteX1" fmla="*/ 172278 w 2703443"/>
              <a:gd name="connsiteY1" fmla="*/ 92765 h 954156"/>
              <a:gd name="connsiteX2" fmla="*/ 119270 w 2703443"/>
              <a:gd name="connsiteY2" fmla="*/ 119269 h 954156"/>
              <a:gd name="connsiteX3" fmla="*/ 13252 w 2703443"/>
              <a:gd name="connsiteY3" fmla="*/ 185530 h 954156"/>
              <a:gd name="connsiteX4" fmla="*/ 0 w 2703443"/>
              <a:gd name="connsiteY4" fmla="*/ 238539 h 954156"/>
              <a:gd name="connsiteX5" fmla="*/ 66261 w 2703443"/>
              <a:gd name="connsiteY5" fmla="*/ 357808 h 954156"/>
              <a:gd name="connsiteX6" fmla="*/ 159026 w 2703443"/>
              <a:gd name="connsiteY6" fmla="*/ 450573 h 954156"/>
              <a:gd name="connsiteX7" fmla="*/ 265043 w 2703443"/>
              <a:gd name="connsiteY7" fmla="*/ 609600 h 954156"/>
              <a:gd name="connsiteX8" fmla="*/ 331304 w 2703443"/>
              <a:gd name="connsiteY8" fmla="*/ 689113 h 954156"/>
              <a:gd name="connsiteX9" fmla="*/ 503583 w 2703443"/>
              <a:gd name="connsiteY9" fmla="*/ 848139 h 954156"/>
              <a:gd name="connsiteX10" fmla="*/ 583096 w 2703443"/>
              <a:gd name="connsiteY10" fmla="*/ 887895 h 954156"/>
              <a:gd name="connsiteX11" fmla="*/ 834887 w 2703443"/>
              <a:gd name="connsiteY11" fmla="*/ 954156 h 954156"/>
              <a:gd name="connsiteX12" fmla="*/ 2173356 w 2703443"/>
              <a:gd name="connsiteY12" fmla="*/ 940904 h 954156"/>
              <a:gd name="connsiteX13" fmla="*/ 2266122 w 2703443"/>
              <a:gd name="connsiteY13" fmla="*/ 927652 h 954156"/>
              <a:gd name="connsiteX14" fmla="*/ 2319130 w 2703443"/>
              <a:gd name="connsiteY14" fmla="*/ 901147 h 954156"/>
              <a:gd name="connsiteX15" fmla="*/ 2358887 w 2703443"/>
              <a:gd name="connsiteY15" fmla="*/ 887895 h 954156"/>
              <a:gd name="connsiteX16" fmla="*/ 2438400 w 2703443"/>
              <a:gd name="connsiteY16" fmla="*/ 834886 h 954156"/>
              <a:gd name="connsiteX17" fmla="*/ 2504661 w 2703443"/>
              <a:gd name="connsiteY17" fmla="*/ 795130 h 954156"/>
              <a:gd name="connsiteX18" fmla="*/ 2597426 w 2703443"/>
              <a:gd name="connsiteY18" fmla="*/ 742121 h 954156"/>
              <a:gd name="connsiteX19" fmla="*/ 2703443 w 2703443"/>
              <a:gd name="connsiteY19" fmla="*/ 477078 h 954156"/>
              <a:gd name="connsiteX20" fmla="*/ 2690191 w 2703443"/>
              <a:gd name="connsiteY20" fmla="*/ 212034 h 954156"/>
              <a:gd name="connsiteX21" fmla="*/ 2650435 w 2703443"/>
              <a:gd name="connsiteY21" fmla="*/ 198782 h 954156"/>
              <a:gd name="connsiteX22" fmla="*/ 2597426 w 2703443"/>
              <a:gd name="connsiteY22" fmla="*/ 172278 h 954156"/>
              <a:gd name="connsiteX23" fmla="*/ 2146852 w 2703443"/>
              <a:gd name="connsiteY23" fmla="*/ 26504 h 954156"/>
              <a:gd name="connsiteX24" fmla="*/ 1921565 w 2703443"/>
              <a:gd name="connsiteY24" fmla="*/ 13252 h 954156"/>
              <a:gd name="connsiteX25" fmla="*/ 1802296 w 2703443"/>
              <a:gd name="connsiteY25" fmla="*/ 0 h 954156"/>
              <a:gd name="connsiteX26" fmla="*/ 755374 w 2703443"/>
              <a:gd name="connsiteY26" fmla="*/ 13252 h 954156"/>
              <a:gd name="connsiteX27" fmla="*/ 503583 w 2703443"/>
              <a:gd name="connsiteY27" fmla="*/ 26504 h 954156"/>
              <a:gd name="connsiteX28" fmla="*/ 371061 w 2703443"/>
              <a:gd name="connsiteY28" fmla="*/ 53008 h 954156"/>
              <a:gd name="connsiteX29" fmla="*/ 331304 w 2703443"/>
              <a:gd name="connsiteY29" fmla="*/ 79513 h 954156"/>
              <a:gd name="connsiteX30" fmla="*/ 278296 w 2703443"/>
              <a:gd name="connsiteY30" fmla="*/ 106017 h 954156"/>
              <a:gd name="connsiteX31" fmla="*/ 265043 w 2703443"/>
              <a:gd name="connsiteY31" fmla="*/ 132521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3443" h="954156">
                <a:moveTo>
                  <a:pt x="1205948" y="66260"/>
                </a:moveTo>
                <a:cubicBezTo>
                  <a:pt x="861391" y="75095"/>
                  <a:pt x="516539" y="75972"/>
                  <a:pt x="172278" y="92765"/>
                </a:cubicBezTo>
                <a:cubicBezTo>
                  <a:pt x="152547" y="93728"/>
                  <a:pt x="136022" y="108799"/>
                  <a:pt x="119270" y="119269"/>
                </a:cubicBezTo>
                <a:cubicBezTo>
                  <a:pt x="-18350" y="205282"/>
                  <a:pt x="147559" y="118378"/>
                  <a:pt x="13252" y="185530"/>
                </a:cubicBezTo>
                <a:cubicBezTo>
                  <a:pt x="8835" y="203200"/>
                  <a:pt x="0" y="220326"/>
                  <a:pt x="0" y="238539"/>
                </a:cubicBezTo>
                <a:cubicBezTo>
                  <a:pt x="0" y="290452"/>
                  <a:pt x="33109" y="321642"/>
                  <a:pt x="66261" y="357808"/>
                </a:cubicBezTo>
                <a:cubicBezTo>
                  <a:pt x="95810" y="390044"/>
                  <a:pt x="130567" y="417371"/>
                  <a:pt x="159026" y="450573"/>
                </a:cubicBezTo>
                <a:cubicBezTo>
                  <a:pt x="271777" y="582116"/>
                  <a:pt x="184372" y="498677"/>
                  <a:pt x="265043" y="609600"/>
                </a:cubicBezTo>
                <a:cubicBezTo>
                  <a:pt x="285335" y="637502"/>
                  <a:pt x="307763" y="663891"/>
                  <a:pt x="331304" y="689113"/>
                </a:cubicBezTo>
                <a:cubicBezTo>
                  <a:pt x="366384" y="726698"/>
                  <a:pt x="444803" y="812871"/>
                  <a:pt x="503583" y="848139"/>
                </a:cubicBezTo>
                <a:cubicBezTo>
                  <a:pt x="528993" y="863385"/>
                  <a:pt x="555743" y="876498"/>
                  <a:pt x="583096" y="887895"/>
                </a:cubicBezTo>
                <a:cubicBezTo>
                  <a:pt x="657819" y="919030"/>
                  <a:pt x="763434" y="937667"/>
                  <a:pt x="834887" y="954156"/>
                </a:cubicBezTo>
                <a:lnTo>
                  <a:pt x="2173356" y="940904"/>
                </a:lnTo>
                <a:cubicBezTo>
                  <a:pt x="2204587" y="940326"/>
                  <a:pt x="2235987" y="935871"/>
                  <a:pt x="2266122" y="927652"/>
                </a:cubicBezTo>
                <a:cubicBezTo>
                  <a:pt x="2285181" y="922454"/>
                  <a:pt x="2300972" y="908929"/>
                  <a:pt x="2319130" y="901147"/>
                </a:cubicBezTo>
                <a:cubicBezTo>
                  <a:pt x="2331970" y="895644"/>
                  <a:pt x="2345635" y="892312"/>
                  <a:pt x="2358887" y="887895"/>
                </a:cubicBezTo>
                <a:cubicBezTo>
                  <a:pt x="2385391" y="870225"/>
                  <a:pt x="2411526" y="851988"/>
                  <a:pt x="2438400" y="834886"/>
                </a:cubicBezTo>
                <a:cubicBezTo>
                  <a:pt x="2460131" y="821057"/>
                  <a:pt x="2483229" y="809418"/>
                  <a:pt x="2504661" y="795130"/>
                </a:cubicBezTo>
                <a:cubicBezTo>
                  <a:pt x="2584893" y="741642"/>
                  <a:pt x="2526567" y="765741"/>
                  <a:pt x="2597426" y="742121"/>
                </a:cubicBezTo>
                <a:cubicBezTo>
                  <a:pt x="2721113" y="618434"/>
                  <a:pt x="2671638" y="699714"/>
                  <a:pt x="2703443" y="477078"/>
                </a:cubicBezTo>
                <a:cubicBezTo>
                  <a:pt x="2699026" y="388730"/>
                  <a:pt x="2706742" y="298930"/>
                  <a:pt x="2690191" y="212034"/>
                </a:cubicBezTo>
                <a:cubicBezTo>
                  <a:pt x="2687577" y="198312"/>
                  <a:pt x="2663274" y="204285"/>
                  <a:pt x="2650435" y="198782"/>
                </a:cubicBezTo>
                <a:cubicBezTo>
                  <a:pt x="2632277" y="191000"/>
                  <a:pt x="2615662" y="179876"/>
                  <a:pt x="2597426" y="172278"/>
                </a:cubicBezTo>
                <a:cubicBezTo>
                  <a:pt x="2416633" y="96947"/>
                  <a:pt x="2330391" y="50186"/>
                  <a:pt x="2146852" y="26504"/>
                </a:cubicBezTo>
                <a:cubicBezTo>
                  <a:pt x="2072245" y="16877"/>
                  <a:pt x="1996569" y="19021"/>
                  <a:pt x="1921565" y="13252"/>
                </a:cubicBezTo>
                <a:cubicBezTo>
                  <a:pt x="1881682" y="10184"/>
                  <a:pt x="1842052" y="4417"/>
                  <a:pt x="1802296" y="0"/>
                </a:cubicBezTo>
                <a:lnTo>
                  <a:pt x="755374" y="13252"/>
                </a:lnTo>
                <a:cubicBezTo>
                  <a:pt x="671345" y="14967"/>
                  <a:pt x="587362" y="19802"/>
                  <a:pt x="503583" y="26504"/>
                </a:cubicBezTo>
                <a:cubicBezTo>
                  <a:pt x="455800" y="30327"/>
                  <a:pt x="416452" y="41660"/>
                  <a:pt x="371061" y="53008"/>
                </a:cubicBezTo>
                <a:cubicBezTo>
                  <a:pt x="357809" y="61843"/>
                  <a:pt x="345133" y="71611"/>
                  <a:pt x="331304" y="79513"/>
                </a:cubicBezTo>
                <a:cubicBezTo>
                  <a:pt x="314152" y="89314"/>
                  <a:pt x="293722" y="93676"/>
                  <a:pt x="278296" y="106017"/>
                </a:cubicBezTo>
                <a:cubicBezTo>
                  <a:pt x="270583" y="112187"/>
                  <a:pt x="269461" y="123686"/>
                  <a:pt x="265043" y="132521"/>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379F42A-D3D8-F465-4D0F-8C481E4FFA61}"/>
              </a:ext>
            </a:extLst>
          </p:cNvPr>
          <p:cNvSpPr/>
          <p:nvPr/>
        </p:nvSpPr>
        <p:spPr>
          <a:xfrm>
            <a:off x="248478" y="1948821"/>
            <a:ext cx="2703443" cy="719951"/>
          </a:xfrm>
          <a:custGeom>
            <a:avLst/>
            <a:gdLst>
              <a:gd name="connsiteX0" fmla="*/ 1205948 w 2703443"/>
              <a:gd name="connsiteY0" fmla="*/ 66260 h 954156"/>
              <a:gd name="connsiteX1" fmla="*/ 172278 w 2703443"/>
              <a:gd name="connsiteY1" fmla="*/ 92765 h 954156"/>
              <a:gd name="connsiteX2" fmla="*/ 119270 w 2703443"/>
              <a:gd name="connsiteY2" fmla="*/ 119269 h 954156"/>
              <a:gd name="connsiteX3" fmla="*/ 13252 w 2703443"/>
              <a:gd name="connsiteY3" fmla="*/ 185530 h 954156"/>
              <a:gd name="connsiteX4" fmla="*/ 0 w 2703443"/>
              <a:gd name="connsiteY4" fmla="*/ 238539 h 954156"/>
              <a:gd name="connsiteX5" fmla="*/ 66261 w 2703443"/>
              <a:gd name="connsiteY5" fmla="*/ 357808 h 954156"/>
              <a:gd name="connsiteX6" fmla="*/ 159026 w 2703443"/>
              <a:gd name="connsiteY6" fmla="*/ 450573 h 954156"/>
              <a:gd name="connsiteX7" fmla="*/ 265043 w 2703443"/>
              <a:gd name="connsiteY7" fmla="*/ 609600 h 954156"/>
              <a:gd name="connsiteX8" fmla="*/ 331304 w 2703443"/>
              <a:gd name="connsiteY8" fmla="*/ 689113 h 954156"/>
              <a:gd name="connsiteX9" fmla="*/ 503583 w 2703443"/>
              <a:gd name="connsiteY9" fmla="*/ 848139 h 954156"/>
              <a:gd name="connsiteX10" fmla="*/ 583096 w 2703443"/>
              <a:gd name="connsiteY10" fmla="*/ 887895 h 954156"/>
              <a:gd name="connsiteX11" fmla="*/ 834887 w 2703443"/>
              <a:gd name="connsiteY11" fmla="*/ 954156 h 954156"/>
              <a:gd name="connsiteX12" fmla="*/ 2173356 w 2703443"/>
              <a:gd name="connsiteY12" fmla="*/ 940904 h 954156"/>
              <a:gd name="connsiteX13" fmla="*/ 2266122 w 2703443"/>
              <a:gd name="connsiteY13" fmla="*/ 927652 h 954156"/>
              <a:gd name="connsiteX14" fmla="*/ 2319130 w 2703443"/>
              <a:gd name="connsiteY14" fmla="*/ 901147 h 954156"/>
              <a:gd name="connsiteX15" fmla="*/ 2358887 w 2703443"/>
              <a:gd name="connsiteY15" fmla="*/ 887895 h 954156"/>
              <a:gd name="connsiteX16" fmla="*/ 2438400 w 2703443"/>
              <a:gd name="connsiteY16" fmla="*/ 834886 h 954156"/>
              <a:gd name="connsiteX17" fmla="*/ 2504661 w 2703443"/>
              <a:gd name="connsiteY17" fmla="*/ 795130 h 954156"/>
              <a:gd name="connsiteX18" fmla="*/ 2597426 w 2703443"/>
              <a:gd name="connsiteY18" fmla="*/ 742121 h 954156"/>
              <a:gd name="connsiteX19" fmla="*/ 2703443 w 2703443"/>
              <a:gd name="connsiteY19" fmla="*/ 477078 h 954156"/>
              <a:gd name="connsiteX20" fmla="*/ 2690191 w 2703443"/>
              <a:gd name="connsiteY20" fmla="*/ 212034 h 954156"/>
              <a:gd name="connsiteX21" fmla="*/ 2650435 w 2703443"/>
              <a:gd name="connsiteY21" fmla="*/ 198782 h 954156"/>
              <a:gd name="connsiteX22" fmla="*/ 2597426 w 2703443"/>
              <a:gd name="connsiteY22" fmla="*/ 172278 h 954156"/>
              <a:gd name="connsiteX23" fmla="*/ 2146852 w 2703443"/>
              <a:gd name="connsiteY23" fmla="*/ 26504 h 954156"/>
              <a:gd name="connsiteX24" fmla="*/ 1921565 w 2703443"/>
              <a:gd name="connsiteY24" fmla="*/ 13252 h 954156"/>
              <a:gd name="connsiteX25" fmla="*/ 1802296 w 2703443"/>
              <a:gd name="connsiteY25" fmla="*/ 0 h 954156"/>
              <a:gd name="connsiteX26" fmla="*/ 755374 w 2703443"/>
              <a:gd name="connsiteY26" fmla="*/ 13252 h 954156"/>
              <a:gd name="connsiteX27" fmla="*/ 503583 w 2703443"/>
              <a:gd name="connsiteY27" fmla="*/ 26504 h 954156"/>
              <a:gd name="connsiteX28" fmla="*/ 371061 w 2703443"/>
              <a:gd name="connsiteY28" fmla="*/ 53008 h 954156"/>
              <a:gd name="connsiteX29" fmla="*/ 331304 w 2703443"/>
              <a:gd name="connsiteY29" fmla="*/ 79513 h 954156"/>
              <a:gd name="connsiteX30" fmla="*/ 278296 w 2703443"/>
              <a:gd name="connsiteY30" fmla="*/ 106017 h 954156"/>
              <a:gd name="connsiteX31" fmla="*/ 265043 w 2703443"/>
              <a:gd name="connsiteY31" fmla="*/ 132521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3443" h="954156">
                <a:moveTo>
                  <a:pt x="1205948" y="66260"/>
                </a:moveTo>
                <a:cubicBezTo>
                  <a:pt x="861391" y="75095"/>
                  <a:pt x="516539" y="75972"/>
                  <a:pt x="172278" y="92765"/>
                </a:cubicBezTo>
                <a:cubicBezTo>
                  <a:pt x="152547" y="93728"/>
                  <a:pt x="136022" y="108799"/>
                  <a:pt x="119270" y="119269"/>
                </a:cubicBezTo>
                <a:cubicBezTo>
                  <a:pt x="-18350" y="205282"/>
                  <a:pt x="147559" y="118378"/>
                  <a:pt x="13252" y="185530"/>
                </a:cubicBezTo>
                <a:cubicBezTo>
                  <a:pt x="8835" y="203200"/>
                  <a:pt x="0" y="220326"/>
                  <a:pt x="0" y="238539"/>
                </a:cubicBezTo>
                <a:cubicBezTo>
                  <a:pt x="0" y="290452"/>
                  <a:pt x="33109" y="321642"/>
                  <a:pt x="66261" y="357808"/>
                </a:cubicBezTo>
                <a:cubicBezTo>
                  <a:pt x="95810" y="390044"/>
                  <a:pt x="130567" y="417371"/>
                  <a:pt x="159026" y="450573"/>
                </a:cubicBezTo>
                <a:cubicBezTo>
                  <a:pt x="271777" y="582116"/>
                  <a:pt x="184372" y="498677"/>
                  <a:pt x="265043" y="609600"/>
                </a:cubicBezTo>
                <a:cubicBezTo>
                  <a:pt x="285335" y="637502"/>
                  <a:pt x="307763" y="663891"/>
                  <a:pt x="331304" y="689113"/>
                </a:cubicBezTo>
                <a:cubicBezTo>
                  <a:pt x="366384" y="726698"/>
                  <a:pt x="444803" y="812871"/>
                  <a:pt x="503583" y="848139"/>
                </a:cubicBezTo>
                <a:cubicBezTo>
                  <a:pt x="528993" y="863385"/>
                  <a:pt x="555743" y="876498"/>
                  <a:pt x="583096" y="887895"/>
                </a:cubicBezTo>
                <a:cubicBezTo>
                  <a:pt x="657819" y="919030"/>
                  <a:pt x="763434" y="937667"/>
                  <a:pt x="834887" y="954156"/>
                </a:cubicBezTo>
                <a:lnTo>
                  <a:pt x="2173356" y="940904"/>
                </a:lnTo>
                <a:cubicBezTo>
                  <a:pt x="2204587" y="940326"/>
                  <a:pt x="2235987" y="935871"/>
                  <a:pt x="2266122" y="927652"/>
                </a:cubicBezTo>
                <a:cubicBezTo>
                  <a:pt x="2285181" y="922454"/>
                  <a:pt x="2300972" y="908929"/>
                  <a:pt x="2319130" y="901147"/>
                </a:cubicBezTo>
                <a:cubicBezTo>
                  <a:pt x="2331970" y="895644"/>
                  <a:pt x="2345635" y="892312"/>
                  <a:pt x="2358887" y="887895"/>
                </a:cubicBezTo>
                <a:cubicBezTo>
                  <a:pt x="2385391" y="870225"/>
                  <a:pt x="2411526" y="851988"/>
                  <a:pt x="2438400" y="834886"/>
                </a:cubicBezTo>
                <a:cubicBezTo>
                  <a:pt x="2460131" y="821057"/>
                  <a:pt x="2483229" y="809418"/>
                  <a:pt x="2504661" y="795130"/>
                </a:cubicBezTo>
                <a:cubicBezTo>
                  <a:pt x="2584893" y="741642"/>
                  <a:pt x="2526567" y="765741"/>
                  <a:pt x="2597426" y="742121"/>
                </a:cubicBezTo>
                <a:cubicBezTo>
                  <a:pt x="2721113" y="618434"/>
                  <a:pt x="2671638" y="699714"/>
                  <a:pt x="2703443" y="477078"/>
                </a:cubicBezTo>
                <a:cubicBezTo>
                  <a:pt x="2699026" y="388730"/>
                  <a:pt x="2706742" y="298930"/>
                  <a:pt x="2690191" y="212034"/>
                </a:cubicBezTo>
                <a:cubicBezTo>
                  <a:pt x="2687577" y="198312"/>
                  <a:pt x="2663274" y="204285"/>
                  <a:pt x="2650435" y="198782"/>
                </a:cubicBezTo>
                <a:cubicBezTo>
                  <a:pt x="2632277" y="191000"/>
                  <a:pt x="2615662" y="179876"/>
                  <a:pt x="2597426" y="172278"/>
                </a:cubicBezTo>
                <a:cubicBezTo>
                  <a:pt x="2416633" y="96947"/>
                  <a:pt x="2330391" y="50186"/>
                  <a:pt x="2146852" y="26504"/>
                </a:cubicBezTo>
                <a:cubicBezTo>
                  <a:pt x="2072245" y="16877"/>
                  <a:pt x="1996569" y="19021"/>
                  <a:pt x="1921565" y="13252"/>
                </a:cubicBezTo>
                <a:cubicBezTo>
                  <a:pt x="1881682" y="10184"/>
                  <a:pt x="1842052" y="4417"/>
                  <a:pt x="1802296" y="0"/>
                </a:cubicBezTo>
                <a:lnTo>
                  <a:pt x="755374" y="13252"/>
                </a:lnTo>
                <a:cubicBezTo>
                  <a:pt x="671345" y="14967"/>
                  <a:pt x="587362" y="19802"/>
                  <a:pt x="503583" y="26504"/>
                </a:cubicBezTo>
                <a:cubicBezTo>
                  <a:pt x="455800" y="30327"/>
                  <a:pt x="416452" y="41660"/>
                  <a:pt x="371061" y="53008"/>
                </a:cubicBezTo>
                <a:cubicBezTo>
                  <a:pt x="357809" y="61843"/>
                  <a:pt x="345133" y="71611"/>
                  <a:pt x="331304" y="79513"/>
                </a:cubicBezTo>
                <a:cubicBezTo>
                  <a:pt x="314152" y="89314"/>
                  <a:pt x="293722" y="93676"/>
                  <a:pt x="278296" y="106017"/>
                </a:cubicBezTo>
                <a:cubicBezTo>
                  <a:pt x="270583" y="112187"/>
                  <a:pt x="269461" y="123686"/>
                  <a:pt x="265043" y="132521"/>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41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t>Step 3a – An Example….</a:t>
            </a: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3579780" y="1825625"/>
            <a:ext cx="4607876" cy="4351338"/>
          </a:xfrm>
        </p:spPr>
        <p:txBody>
          <a:bodyPr/>
          <a:lstStyle/>
          <a:p>
            <a:r>
              <a:rPr lang="en-US" dirty="0"/>
              <a:t>Type ///</a:t>
            </a:r>
            <a:r>
              <a:rPr lang="en-US" dirty="0" err="1"/>
              <a:t>hoped.flood.harvesting</a:t>
            </a:r>
            <a:r>
              <a:rPr lang="en-US" dirty="0"/>
              <a:t> into the what3words app</a:t>
            </a:r>
          </a:p>
          <a:p>
            <a:r>
              <a:rPr lang="en-US" dirty="0"/>
              <a:t>This should provide an option near Stuarts Draft, select that one.</a:t>
            </a:r>
          </a:p>
          <a:p>
            <a:r>
              <a:rPr lang="en-US" dirty="0"/>
              <a:t>Using the standard pinch-zoom-method, zoom out. Where is this?</a:t>
            </a:r>
          </a:p>
          <a:p>
            <a:r>
              <a:rPr lang="en-US" sz="4000" i="1" u="sng" dirty="0">
                <a:solidFill>
                  <a:srgbClr val="00B050"/>
                </a:solidFill>
              </a:rPr>
              <a:t>THE CCC KITCHEN!!</a:t>
            </a:r>
          </a:p>
        </p:txBody>
      </p:sp>
      <p:pic>
        <p:nvPicPr>
          <p:cNvPr id="6" name="Picture 5">
            <a:extLst>
              <a:ext uri="{FF2B5EF4-FFF2-40B4-BE49-F238E27FC236}">
                <a16:creationId xmlns:a16="http://schemas.microsoft.com/office/drawing/2014/main" id="{187678EF-197F-4800-8130-9F897D40BCAF}"/>
              </a:ext>
            </a:extLst>
          </p:cNvPr>
          <p:cNvPicPr>
            <a:picLocks noChangeAspect="1"/>
          </p:cNvPicPr>
          <p:nvPr/>
        </p:nvPicPr>
        <p:blipFill>
          <a:blip r:embed="rId2"/>
          <a:stretch>
            <a:fillRect/>
          </a:stretch>
        </p:blipFill>
        <p:spPr>
          <a:xfrm>
            <a:off x="457200" y="1371600"/>
            <a:ext cx="2286000" cy="5038077"/>
          </a:xfrm>
          <a:prstGeom prst="rect">
            <a:avLst/>
          </a:prstGeom>
        </p:spPr>
      </p:pic>
      <p:pic>
        <p:nvPicPr>
          <p:cNvPr id="9" name="Picture 8">
            <a:extLst>
              <a:ext uri="{FF2B5EF4-FFF2-40B4-BE49-F238E27FC236}">
                <a16:creationId xmlns:a16="http://schemas.microsoft.com/office/drawing/2014/main" id="{CD3F40CB-281C-95CA-4F1D-C2A088F73FE0}"/>
              </a:ext>
            </a:extLst>
          </p:cNvPr>
          <p:cNvPicPr>
            <a:picLocks noChangeAspect="1"/>
          </p:cNvPicPr>
          <p:nvPr/>
        </p:nvPicPr>
        <p:blipFill>
          <a:blip r:embed="rId3"/>
          <a:stretch>
            <a:fillRect/>
          </a:stretch>
        </p:blipFill>
        <p:spPr>
          <a:xfrm>
            <a:off x="9144000" y="1371600"/>
            <a:ext cx="2286000" cy="4973693"/>
          </a:xfrm>
          <a:prstGeom prst="rect">
            <a:avLst/>
          </a:prstGeom>
        </p:spPr>
      </p:pic>
    </p:spTree>
    <p:extLst>
      <p:ext uri="{BB962C8B-B14F-4D97-AF65-F5344CB8AC3E}">
        <p14:creationId xmlns:p14="http://schemas.microsoft.com/office/powerpoint/2010/main" val="193767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C8E3-8769-A71C-5EA7-2CB109B4352B}"/>
              </a:ext>
            </a:extLst>
          </p:cNvPr>
          <p:cNvSpPr>
            <a:spLocks noGrp="1"/>
          </p:cNvSpPr>
          <p:nvPr>
            <p:ph type="title"/>
          </p:nvPr>
        </p:nvSpPr>
        <p:spPr/>
        <p:txBody>
          <a:bodyPr/>
          <a:lstStyle/>
          <a:p>
            <a:r>
              <a:rPr lang="en-US" dirty="0"/>
              <a:t>Step 4 – Now, on to Mapping!</a:t>
            </a:r>
          </a:p>
        </p:txBody>
      </p:sp>
      <p:sp>
        <p:nvSpPr>
          <p:cNvPr id="3" name="Content Placeholder 2">
            <a:extLst>
              <a:ext uri="{FF2B5EF4-FFF2-40B4-BE49-F238E27FC236}">
                <a16:creationId xmlns:a16="http://schemas.microsoft.com/office/drawing/2014/main" id="{C84BD0AD-E6D3-B073-CF6E-41B4A2108982}"/>
              </a:ext>
            </a:extLst>
          </p:cNvPr>
          <p:cNvSpPr>
            <a:spLocks noGrp="1"/>
          </p:cNvSpPr>
          <p:nvPr>
            <p:ph idx="1"/>
          </p:nvPr>
        </p:nvSpPr>
        <p:spPr>
          <a:xfrm>
            <a:off x="2786994" y="1853753"/>
            <a:ext cx="4228051" cy="4157315"/>
          </a:xfrm>
        </p:spPr>
        <p:txBody>
          <a:bodyPr>
            <a:normAutofit/>
          </a:bodyPr>
          <a:lstStyle/>
          <a:p>
            <a:r>
              <a:rPr lang="en-US" dirty="0"/>
              <a:t>Now select the “Navigate” from the bottom-center</a:t>
            </a:r>
          </a:p>
          <a:p>
            <a:r>
              <a:rPr lang="en-US" dirty="0"/>
              <a:t>Then select “Maps”, you may need to drag the “Get Directions” row of icons to the left or right to see Google Maps.</a:t>
            </a:r>
          </a:p>
          <a:p>
            <a:r>
              <a:rPr lang="en-US" dirty="0"/>
              <a:t>Maps should open and display the 1009 Sherando Lake Rd address</a:t>
            </a:r>
          </a:p>
          <a:p>
            <a:endParaRPr lang="en-US" dirty="0"/>
          </a:p>
        </p:txBody>
      </p:sp>
      <p:pic>
        <p:nvPicPr>
          <p:cNvPr id="4" name="Picture 3">
            <a:extLst>
              <a:ext uri="{FF2B5EF4-FFF2-40B4-BE49-F238E27FC236}">
                <a16:creationId xmlns:a16="http://schemas.microsoft.com/office/drawing/2014/main" id="{CFF8A615-F74C-34B7-1E96-19BBD5C03F80}"/>
              </a:ext>
            </a:extLst>
          </p:cNvPr>
          <p:cNvPicPr>
            <a:picLocks noChangeAspect="1"/>
          </p:cNvPicPr>
          <p:nvPr/>
        </p:nvPicPr>
        <p:blipFill>
          <a:blip r:embed="rId2"/>
          <a:stretch>
            <a:fillRect/>
          </a:stretch>
        </p:blipFill>
        <p:spPr>
          <a:xfrm>
            <a:off x="457200" y="1371600"/>
            <a:ext cx="2286000" cy="4973693"/>
          </a:xfrm>
          <a:prstGeom prst="rect">
            <a:avLst/>
          </a:prstGeom>
        </p:spPr>
      </p:pic>
      <p:pic>
        <p:nvPicPr>
          <p:cNvPr id="10" name="Picture 9">
            <a:extLst>
              <a:ext uri="{FF2B5EF4-FFF2-40B4-BE49-F238E27FC236}">
                <a16:creationId xmlns:a16="http://schemas.microsoft.com/office/drawing/2014/main" id="{2C26C3C2-21CD-E114-6D4F-7C79ECAAF698}"/>
              </a:ext>
            </a:extLst>
          </p:cNvPr>
          <p:cNvPicPr>
            <a:picLocks noChangeAspect="1"/>
          </p:cNvPicPr>
          <p:nvPr/>
        </p:nvPicPr>
        <p:blipFill>
          <a:blip r:embed="rId3"/>
          <a:stretch>
            <a:fillRect/>
          </a:stretch>
        </p:blipFill>
        <p:spPr>
          <a:xfrm>
            <a:off x="9587625" y="1371600"/>
            <a:ext cx="2286000" cy="5123023"/>
          </a:xfrm>
          <a:prstGeom prst="rect">
            <a:avLst/>
          </a:prstGeom>
        </p:spPr>
      </p:pic>
      <p:pic>
        <p:nvPicPr>
          <p:cNvPr id="12" name="Picture 11">
            <a:extLst>
              <a:ext uri="{FF2B5EF4-FFF2-40B4-BE49-F238E27FC236}">
                <a16:creationId xmlns:a16="http://schemas.microsoft.com/office/drawing/2014/main" id="{3BC0EA3E-DB74-D50A-5467-643FA8C8DCE5}"/>
              </a:ext>
            </a:extLst>
          </p:cNvPr>
          <p:cNvPicPr>
            <a:picLocks noChangeAspect="1"/>
          </p:cNvPicPr>
          <p:nvPr/>
        </p:nvPicPr>
        <p:blipFill>
          <a:blip r:embed="rId4"/>
          <a:stretch>
            <a:fillRect/>
          </a:stretch>
        </p:blipFill>
        <p:spPr>
          <a:xfrm>
            <a:off x="7058840" y="1371600"/>
            <a:ext cx="2286000" cy="4927600"/>
          </a:xfrm>
          <a:prstGeom prst="rect">
            <a:avLst/>
          </a:prstGeom>
        </p:spPr>
      </p:pic>
      <p:sp>
        <p:nvSpPr>
          <p:cNvPr id="13" name="Freeform: Shape 12">
            <a:extLst>
              <a:ext uri="{FF2B5EF4-FFF2-40B4-BE49-F238E27FC236}">
                <a16:creationId xmlns:a16="http://schemas.microsoft.com/office/drawing/2014/main" id="{ABCF1A8E-D039-0A50-641B-3B24E2EE1D1A}"/>
              </a:ext>
            </a:extLst>
          </p:cNvPr>
          <p:cNvSpPr/>
          <p:nvPr/>
        </p:nvSpPr>
        <p:spPr>
          <a:xfrm>
            <a:off x="9405006" y="5660386"/>
            <a:ext cx="1682894" cy="431731"/>
          </a:xfrm>
          <a:custGeom>
            <a:avLst/>
            <a:gdLst>
              <a:gd name="connsiteX0" fmla="*/ 1205948 w 2703443"/>
              <a:gd name="connsiteY0" fmla="*/ 66260 h 954156"/>
              <a:gd name="connsiteX1" fmla="*/ 172278 w 2703443"/>
              <a:gd name="connsiteY1" fmla="*/ 92765 h 954156"/>
              <a:gd name="connsiteX2" fmla="*/ 119270 w 2703443"/>
              <a:gd name="connsiteY2" fmla="*/ 119269 h 954156"/>
              <a:gd name="connsiteX3" fmla="*/ 13252 w 2703443"/>
              <a:gd name="connsiteY3" fmla="*/ 185530 h 954156"/>
              <a:gd name="connsiteX4" fmla="*/ 0 w 2703443"/>
              <a:gd name="connsiteY4" fmla="*/ 238539 h 954156"/>
              <a:gd name="connsiteX5" fmla="*/ 66261 w 2703443"/>
              <a:gd name="connsiteY5" fmla="*/ 357808 h 954156"/>
              <a:gd name="connsiteX6" fmla="*/ 159026 w 2703443"/>
              <a:gd name="connsiteY6" fmla="*/ 450573 h 954156"/>
              <a:gd name="connsiteX7" fmla="*/ 265043 w 2703443"/>
              <a:gd name="connsiteY7" fmla="*/ 609600 h 954156"/>
              <a:gd name="connsiteX8" fmla="*/ 331304 w 2703443"/>
              <a:gd name="connsiteY8" fmla="*/ 689113 h 954156"/>
              <a:gd name="connsiteX9" fmla="*/ 503583 w 2703443"/>
              <a:gd name="connsiteY9" fmla="*/ 848139 h 954156"/>
              <a:gd name="connsiteX10" fmla="*/ 583096 w 2703443"/>
              <a:gd name="connsiteY10" fmla="*/ 887895 h 954156"/>
              <a:gd name="connsiteX11" fmla="*/ 834887 w 2703443"/>
              <a:gd name="connsiteY11" fmla="*/ 954156 h 954156"/>
              <a:gd name="connsiteX12" fmla="*/ 2173356 w 2703443"/>
              <a:gd name="connsiteY12" fmla="*/ 940904 h 954156"/>
              <a:gd name="connsiteX13" fmla="*/ 2266122 w 2703443"/>
              <a:gd name="connsiteY13" fmla="*/ 927652 h 954156"/>
              <a:gd name="connsiteX14" fmla="*/ 2319130 w 2703443"/>
              <a:gd name="connsiteY14" fmla="*/ 901147 h 954156"/>
              <a:gd name="connsiteX15" fmla="*/ 2358887 w 2703443"/>
              <a:gd name="connsiteY15" fmla="*/ 887895 h 954156"/>
              <a:gd name="connsiteX16" fmla="*/ 2438400 w 2703443"/>
              <a:gd name="connsiteY16" fmla="*/ 834886 h 954156"/>
              <a:gd name="connsiteX17" fmla="*/ 2504661 w 2703443"/>
              <a:gd name="connsiteY17" fmla="*/ 795130 h 954156"/>
              <a:gd name="connsiteX18" fmla="*/ 2597426 w 2703443"/>
              <a:gd name="connsiteY18" fmla="*/ 742121 h 954156"/>
              <a:gd name="connsiteX19" fmla="*/ 2703443 w 2703443"/>
              <a:gd name="connsiteY19" fmla="*/ 477078 h 954156"/>
              <a:gd name="connsiteX20" fmla="*/ 2690191 w 2703443"/>
              <a:gd name="connsiteY20" fmla="*/ 212034 h 954156"/>
              <a:gd name="connsiteX21" fmla="*/ 2650435 w 2703443"/>
              <a:gd name="connsiteY21" fmla="*/ 198782 h 954156"/>
              <a:gd name="connsiteX22" fmla="*/ 2597426 w 2703443"/>
              <a:gd name="connsiteY22" fmla="*/ 172278 h 954156"/>
              <a:gd name="connsiteX23" fmla="*/ 2146852 w 2703443"/>
              <a:gd name="connsiteY23" fmla="*/ 26504 h 954156"/>
              <a:gd name="connsiteX24" fmla="*/ 1921565 w 2703443"/>
              <a:gd name="connsiteY24" fmla="*/ 13252 h 954156"/>
              <a:gd name="connsiteX25" fmla="*/ 1802296 w 2703443"/>
              <a:gd name="connsiteY25" fmla="*/ 0 h 954156"/>
              <a:gd name="connsiteX26" fmla="*/ 755374 w 2703443"/>
              <a:gd name="connsiteY26" fmla="*/ 13252 h 954156"/>
              <a:gd name="connsiteX27" fmla="*/ 503583 w 2703443"/>
              <a:gd name="connsiteY27" fmla="*/ 26504 h 954156"/>
              <a:gd name="connsiteX28" fmla="*/ 371061 w 2703443"/>
              <a:gd name="connsiteY28" fmla="*/ 53008 h 954156"/>
              <a:gd name="connsiteX29" fmla="*/ 331304 w 2703443"/>
              <a:gd name="connsiteY29" fmla="*/ 79513 h 954156"/>
              <a:gd name="connsiteX30" fmla="*/ 278296 w 2703443"/>
              <a:gd name="connsiteY30" fmla="*/ 106017 h 954156"/>
              <a:gd name="connsiteX31" fmla="*/ 265043 w 2703443"/>
              <a:gd name="connsiteY31" fmla="*/ 132521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3443" h="954156">
                <a:moveTo>
                  <a:pt x="1205948" y="66260"/>
                </a:moveTo>
                <a:cubicBezTo>
                  <a:pt x="861391" y="75095"/>
                  <a:pt x="516539" y="75972"/>
                  <a:pt x="172278" y="92765"/>
                </a:cubicBezTo>
                <a:cubicBezTo>
                  <a:pt x="152547" y="93728"/>
                  <a:pt x="136022" y="108799"/>
                  <a:pt x="119270" y="119269"/>
                </a:cubicBezTo>
                <a:cubicBezTo>
                  <a:pt x="-18350" y="205282"/>
                  <a:pt x="147559" y="118378"/>
                  <a:pt x="13252" y="185530"/>
                </a:cubicBezTo>
                <a:cubicBezTo>
                  <a:pt x="8835" y="203200"/>
                  <a:pt x="0" y="220326"/>
                  <a:pt x="0" y="238539"/>
                </a:cubicBezTo>
                <a:cubicBezTo>
                  <a:pt x="0" y="290452"/>
                  <a:pt x="33109" y="321642"/>
                  <a:pt x="66261" y="357808"/>
                </a:cubicBezTo>
                <a:cubicBezTo>
                  <a:pt x="95810" y="390044"/>
                  <a:pt x="130567" y="417371"/>
                  <a:pt x="159026" y="450573"/>
                </a:cubicBezTo>
                <a:cubicBezTo>
                  <a:pt x="271777" y="582116"/>
                  <a:pt x="184372" y="498677"/>
                  <a:pt x="265043" y="609600"/>
                </a:cubicBezTo>
                <a:cubicBezTo>
                  <a:pt x="285335" y="637502"/>
                  <a:pt x="307763" y="663891"/>
                  <a:pt x="331304" y="689113"/>
                </a:cubicBezTo>
                <a:cubicBezTo>
                  <a:pt x="366384" y="726698"/>
                  <a:pt x="444803" y="812871"/>
                  <a:pt x="503583" y="848139"/>
                </a:cubicBezTo>
                <a:cubicBezTo>
                  <a:pt x="528993" y="863385"/>
                  <a:pt x="555743" y="876498"/>
                  <a:pt x="583096" y="887895"/>
                </a:cubicBezTo>
                <a:cubicBezTo>
                  <a:pt x="657819" y="919030"/>
                  <a:pt x="763434" y="937667"/>
                  <a:pt x="834887" y="954156"/>
                </a:cubicBezTo>
                <a:lnTo>
                  <a:pt x="2173356" y="940904"/>
                </a:lnTo>
                <a:cubicBezTo>
                  <a:pt x="2204587" y="940326"/>
                  <a:pt x="2235987" y="935871"/>
                  <a:pt x="2266122" y="927652"/>
                </a:cubicBezTo>
                <a:cubicBezTo>
                  <a:pt x="2285181" y="922454"/>
                  <a:pt x="2300972" y="908929"/>
                  <a:pt x="2319130" y="901147"/>
                </a:cubicBezTo>
                <a:cubicBezTo>
                  <a:pt x="2331970" y="895644"/>
                  <a:pt x="2345635" y="892312"/>
                  <a:pt x="2358887" y="887895"/>
                </a:cubicBezTo>
                <a:cubicBezTo>
                  <a:pt x="2385391" y="870225"/>
                  <a:pt x="2411526" y="851988"/>
                  <a:pt x="2438400" y="834886"/>
                </a:cubicBezTo>
                <a:cubicBezTo>
                  <a:pt x="2460131" y="821057"/>
                  <a:pt x="2483229" y="809418"/>
                  <a:pt x="2504661" y="795130"/>
                </a:cubicBezTo>
                <a:cubicBezTo>
                  <a:pt x="2584893" y="741642"/>
                  <a:pt x="2526567" y="765741"/>
                  <a:pt x="2597426" y="742121"/>
                </a:cubicBezTo>
                <a:cubicBezTo>
                  <a:pt x="2721113" y="618434"/>
                  <a:pt x="2671638" y="699714"/>
                  <a:pt x="2703443" y="477078"/>
                </a:cubicBezTo>
                <a:cubicBezTo>
                  <a:pt x="2699026" y="388730"/>
                  <a:pt x="2706742" y="298930"/>
                  <a:pt x="2690191" y="212034"/>
                </a:cubicBezTo>
                <a:cubicBezTo>
                  <a:pt x="2687577" y="198312"/>
                  <a:pt x="2663274" y="204285"/>
                  <a:pt x="2650435" y="198782"/>
                </a:cubicBezTo>
                <a:cubicBezTo>
                  <a:pt x="2632277" y="191000"/>
                  <a:pt x="2615662" y="179876"/>
                  <a:pt x="2597426" y="172278"/>
                </a:cubicBezTo>
                <a:cubicBezTo>
                  <a:pt x="2416633" y="96947"/>
                  <a:pt x="2330391" y="50186"/>
                  <a:pt x="2146852" y="26504"/>
                </a:cubicBezTo>
                <a:cubicBezTo>
                  <a:pt x="2072245" y="16877"/>
                  <a:pt x="1996569" y="19021"/>
                  <a:pt x="1921565" y="13252"/>
                </a:cubicBezTo>
                <a:cubicBezTo>
                  <a:pt x="1881682" y="10184"/>
                  <a:pt x="1842052" y="4417"/>
                  <a:pt x="1802296" y="0"/>
                </a:cubicBezTo>
                <a:lnTo>
                  <a:pt x="755374" y="13252"/>
                </a:lnTo>
                <a:cubicBezTo>
                  <a:pt x="671345" y="14967"/>
                  <a:pt x="587362" y="19802"/>
                  <a:pt x="503583" y="26504"/>
                </a:cubicBezTo>
                <a:cubicBezTo>
                  <a:pt x="455800" y="30327"/>
                  <a:pt x="416452" y="41660"/>
                  <a:pt x="371061" y="53008"/>
                </a:cubicBezTo>
                <a:cubicBezTo>
                  <a:pt x="357809" y="61843"/>
                  <a:pt x="345133" y="71611"/>
                  <a:pt x="331304" y="79513"/>
                </a:cubicBezTo>
                <a:cubicBezTo>
                  <a:pt x="314152" y="89314"/>
                  <a:pt x="293722" y="93676"/>
                  <a:pt x="278296" y="106017"/>
                </a:cubicBezTo>
                <a:cubicBezTo>
                  <a:pt x="270583" y="112187"/>
                  <a:pt x="269461" y="123686"/>
                  <a:pt x="265043" y="132521"/>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3CACACB-7206-C3FE-3E62-091117F5E2C5}"/>
              </a:ext>
            </a:extLst>
          </p:cNvPr>
          <p:cNvSpPr/>
          <p:nvPr/>
        </p:nvSpPr>
        <p:spPr>
          <a:xfrm>
            <a:off x="6816055" y="5198269"/>
            <a:ext cx="949719" cy="1100931"/>
          </a:xfrm>
          <a:custGeom>
            <a:avLst/>
            <a:gdLst>
              <a:gd name="connsiteX0" fmla="*/ 1205948 w 2703443"/>
              <a:gd name="connsiteY0" fmla="*/ 66260 h 954156"/>
              <a:gd name="connsiteX1" fmla="*/ 172278 w 2703443"/>
              <a:gd name="connsiteY1" fmla="*/ 92765 h 954156"/>
              <a:gd name="connsiteX2" fmla="*/ 119270 w 2703443"/>
              <a:gd name="connsiteY2" fmla="*/ 119269 h 954156"/>
              <a:gd name="connsiteX3" fmla="*/ 13252 w 2703443"/>
              <a:gd name="connsiteY3" fmla="*/ 185530 h 954156"/>
              <a:gd name="connsiteX4" fmla="*/ 0 w 2703443"/>
              <a:gd name="connsiteY4" fmla="*/ 238539 h 954156"/>
              <a:gd name="connsiteX5" fmla="*/ 66261 w 2703443"/>
              <a:gd name="connsiteY5" fmla="*/ 357808 h 954156"/>
              <a:gd name="connsiteX6" fmla="*/ 159026 w 2703443"/>
              <a:gd name="connsiteY6" fmla="*/ 450573 h 954156"/>
              <a:gd name="connsiteX7" fmla="*/ 265043 w 2703443"/>
              <a:gd name="connsiteY7" fmla="*/ 609600 h 954156"/>
              <a:gd name="connsiteX8" fmla="*/ 331304 w 2703443"/>
              <a:gd name="connsiteY8" fmla="*/ 689113 h 954156"/>
              <a:gd name="connsiteX9" fmla="*/ 503583 w 2703443"/>
              <a:gd name="connsiteY9" fmla="*/ 848139 h 954156"/>
              <a:gd name="connsiteX10" fmla="*/ 583096 w 2703443"/>
              <a:gd name="connsiteY10" fmla="*/ 887895 h 954156"/>
              <a:gd name="connsiteX11" fmla="*/ 834887 w 2703443"/>
              <a:gd name="connsiteY11" fmla="*/ 954156 h 954156"/>
              <a:gd name="connsiteX12" fmla="*/ 2173356 w 2703443"/>
              <a:gd name="connsiteY12" fmla="*/ 940904 h 954156"/>
              <a:gd name="connsiteX13" fmla="*/ 2266122 w 2703443"/>
              <a:gd name="connsiteY13" fmla="*/ 927652 h 954156"/>
              <a:gd name="connsiteX14" fmla="*/ 2319130 w 2703443"/>
              <a:gd name="connsiteY14" fmla="*/ 901147 h 954156"/>
              <a:gd name="connsiteX15" fmla="*/ 2358887 w 2703443"/>
              <a:gd name="connsiteY15" fmla="*/ 887895 h 954156"/>
              <a:gd name="connsiteX16" fmla="*/ 2438400 w 2703443"/>
              <a:gd name="connsiteY16" fmla="*/ 834886 h 954156"/>
              <a:gd name="connsiteX17" fmla="*/ 2504661 w 2703443"/>
              <a:gd name="connsiteY17" fmla="*/ 795130 h 954156"/>
              <a:gd name="connsiteX18" fmla="*/ 2597426 w 2703443"/>
              <a:gd name="connsiteY18" fmla="*/ 742121 h 954156"/>
              <a:gd name="connsiteX19" fmla="*/ 2703443 w 2703443"/>
              <a:gd name="connsiteY19" fmla="*/ 477078 h 954156"/>
              <a:gd name="connsiteX20" fmla="*/ 2690191 w 2703443"/>
              <a:gd name="connsiteY20" fmla="*/ 212034 h 954156"/>
              <a:gd name="connsiteX21" fmla="*/ 2650435 w 2703443"/>
              <a:gd name="connsiteY21" fmla="*/ 198782 h 954156"/>
              <a:gd name="connsiteX22" fmla="*/ 2597426 w 2703443"/>
              <a:gd name="connsiteY22" fmla="*/ 172278 h 954156"/>
              <a:gd name="connsiteX23" fmla="*/ 2146852 w 2703443"/>
              <a:gd name="connsiteY23" fmla="*/ 26504 h 954156"/>
              <a:gd name="connsiteX24" fmla="*/ 1921565 w 2703443"/>
              <a:gd name="connsiteY24" fmla="*/ 13252 h 954156"/>
              <a:gd name="connsiteX25" fmla="*/ 1802296 w 2703443"/>
              <a:gd name="connsiteY25" fmla="*/ 0 h 954156"/>
              <a:gd name="connsiteX26" fmla="*/ 755374 w 2703443"/>
              <a:gd name="connsiteY26" fmla="*/ 13252 h 954156"/>
              <a:gd name="connsiteX27" fmla="*/ 503583 w 2703443"/>
              <a:gd name="connsiteY27" fmla="*/ 26504 h 954156"/>
              <a:gd name="connsiteX28" fmla="*/ 371061 w 2703443"/>
              <a:gd name="connsiteY28" fmla="*/ 53008 h 954156"/>
              <a:gd name="connsiteX29" fmla="*/ 331304 w 2703443"/>
              <a:gd name="connsiteY29" fmla="*/ 79513 h 954156"/>
              <a:gd name="connsiteX30" fmla="*/ 278296 w 2703443"/>
              <a:gd name="connsiteY30" fmla="*/ 106017 h 954156"/>
              <a:gd name="connsiteX31" fmla="*/ 265043 w 2703443"/>
              <a:gd name="connsiteY31" fmla="*/ 132521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3443" h="954156">
                <a:moveTo>
                  <a:pt x="1205948" y="66260"/>
                </a:moveTo>
                <a:cubicBezTo>
                  <a:pt x="861391" y="75095"/>
                  <a:pt x="516539" y="75972"/>
                  <a:pt x="172278" y="92765"/>
                </a:cubicBezTo>
                <a:cubicBezTo>
                  <a:pt x="152547" y="93728"/>
                  <a:pt x="136022" y="108799"/>
                  <a:pt x="119270" y="119269"/>
                </a:cubicBezTo>
                <a:cubicBezTo>
                  <a:pt x="-18350" y="205282"/>
                  <a:pt x="147559" y="118378"/>
                  <a:pt x="13252" y="185530"/>
                </a:cubicBezTo>
                <a:cubicBezTo>
                  <a:pt x="8835" y="203200"/>
                  <a:pt x="0" y="220326"/>
                  <a:pt x="0" y="238539"/>
                </a:cubicBezTo>
                <a:cubicBezTo>
                  <a:pt x="0" y="290452"/>
                  <a:pt x="33109" y="321642"/>
                  <a:pt x="66261" y="357808"/>
                </a:cubicBezTo>
                <a:cubicBezTo>
                  <a:pt x="95810" y="390044"/>
                  <a:pt x="130567" y="417371"/>
                  <a:pt x="159026" y="450573"/>
                </a:cubicBezTo>
                <a:cubicBezTo>
                  <a:pt x="271777" y="582116"/>
                  <a:pt x="184372" y="498677"/>
                  <a:pt x="265043" y="609600"/>
                </a:cubicBezTo>
                <a:cubicBezTo>
                  <a:pt x="285335" y="637502"/>
                  <a:pt x="307763" y="663891"/>
                  <a:pt x="331304" y="689113"/>
                </a:cubicBezTo>
                <a:cubicBezTo>
                  <a:pt x="366384" y="726698"/>
                  <a:pt x="444803" y="812871"/>
                  <a:pt x="503583" y="848139"/>
                </a:cubicBezTo>
                <a:cubicBezTo>
                  <a:pt x="528993" y="863385"/>
                  <a:pt x="555743" y="876498"/>
                  <a:pt x="583096" y="887895"/>
                </a:cubicBezTo>
                <a:cubicBezTo>
                  <a:pt x="657819" y="919030"/>
                  <a:pt x="763434" y="937667"/>
                  <a:pt x="834887" y="954156"/>
                </a:cubicBezTo>
                <a:lnTo>
                  <a:pt x="2173356" y="940904"/>
                </a:lnTo>
                <a:cubicBezTo>
                  <a:pt x="2204587" y="940326"/>
                  <a:pt x="2235987" y="935871"/>
                  <a:pt x="2266122" y="927652"/>
                </a:cubicBezTo>
                <a:cubicBezTo>
                  <a:pt x="2285181" y="922454"/>
                  <a:pt x="2300972" y="908929"/>
                  <a:pt x="2319130" y="901147"/>
                </a:cubicBezTo>
                <a:cubicBezTo>
                  <a:pt x="2331970" y="895644"/>
                  <a:pt x="2345635" y="892312"/>
                  <a:pt x="2358887" y="887895"/>
                </a:cubicBezTo>
                <a:cubicBezTo>
                  <a:pt x="2385391" y="870225"/>
                  <a:pt x="2411526" y="851988"/>
                  <a:pt x="2438400" y="834886"/>
                </a:cubicBezTo>
                <a:cubicBezTo>
                  <a:pt x="2460131" y="821057"/>
                  <a:pt x="2483229" y="809418"/>
                  <a:pt x="2504661" y="795130"/>
                </a:cubicBezTo>
                <a:cubicBezTo>
                  <a:pt x="2584893" y="741642"/>
                  <a:pt x="2526567" y="765741"/>
                  <a:pt x="2597426" y="742121"/>
                </a:cubicBezTo>
                <a:cubicBezTo>
                  <a:pt x="2721113" y="618434"/>
                  <a:pt x="2671638" y="699714"/>
                  <a:pt x="2703443" y="477078"/>
                </a:cubicBezTo>
                <a:cubicBezTo>
                  <a:pt x="2699026" y="388730"/>
                  <a:pt x="2706742" y="298930"/>
                  <a:pt x="2690191" y="212034"/>
                </a:cubicBezTo>
                <a:cubicBezTo>
                  <a:pt x="2687577" y="198312"/>
                  <a:pt x="2663274" y="204285"/>
                  <a:pt x="2650435" y="198782"/>
                </a:cubicBezTo>
                <a:cubicBezTo>
                  <a:pt x="2632277" y="191000"/>
                  <a:pt x="2615662" y="179876"/>
                  <a:pt x="2597426" y="172278"/>
                </a:cubicBezTo>
                <a:cubicBezTo>
                  <a:pt x="2416633" y="96947"/>
                  <a:pt x="2330391" y="50186"/>
                  <a:pt x="2146852" y="26504"/>
                </a:cubicBezTo>
                <a:cubicBezTo>
                  <a:pt x="2072245" y="16877"/>
                  <a:pt x="1996569" y="19021"/>
                  <a:pt x="1921565" y="13252"/>
                </a:cubicBezTo>
                <a:cubicBezTo>
                  <a:pt x="1881682" y="10184"/>
                  <a:pt x="1842052" y="4417"/>
                  <a:pt x="1802296" y="0"/>
                </a:cubicBezTo>
                <a:lnTo>
                  <a:pt x="755374" y="13252"/>
                </a:lnTo>
                <a:cubicBezTo>
                  <a:pt x="671345" y="14967"/>
                  <a:pt x="587362" y="19802"/>
                  <a:pt x="503583" y="26504"/>
                </a:cubicBezTo>
                <a:cubicBezTo>
                  <a:pt x="455800" y="30327"/>
                  <a:pt x="416452" y="41660"/>
                  <a:pt x="371061" y="53008"/>
                </a:cubicBezTo>
                <a:cubicBezTo>
                  <a:pt x="357809" y="61843"/>
                  <a:pt x="345133" y="71611"/>
                  <a:pt x="331304" y="79513"/>
                </a:cubicBezTo>
                <a:cubicBezTo>
                  <a:pt x="314152" y="89314"/>
                  <a:pt x="293722" y="93676"/>
                  <a:pt x="278296" y="106017"/>
                </a:cubicBezTo>
                <a:cubicBezTo>
                  <a:pt x="270583" y="112187"/>
                  <a:pt x="269461" y="123686"/>
                  <a:pt x="265043" y="132521"/>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40421D8-FABF-EAE5-134E-2D14F10EF62F}"/>
              </a:ext>
            </a:extLst>
          </p:cNvPr>
          <p:cNvSpPr/>
          <p:nvPr/>
        </p:nvSpPr>
        <p:spPr>
          <a:xfrm>
            <a:off x="980661" y="5911578"/>
            <a:ext cx="1131002" cy="581297"/>
          </a:xfrm>
          <a:custGeom>
            <a:avLst/>
            <a:gdLst>
              <a:gd name="connsiteX0" fmla="*/ 1205948 w 2703443"/>
              <a:gd name="connsiteY0" fmla="*/ 66260 h 954156"/>
              <a:gd name="connsiteX1" fmla="*/ 172278 w 2703443"/>
              <a:gd name="connsiteY1" fmla="*/ 92765 h 954156"/>
              <a:gd name="connsiteX2" fmla="*/ 119270 w 2703443"/>
              <a:gd name="connsiteY2" fmla="*/ 119269 h 954156"/>
              <a:gd name="connsiteX3" fmla="*/ 13252 w 2703443"/>
              <a:gd name="connsiteY3" fmla="*/ 185530 h 954156"/>
              <a:gd name="connsiteX4" fmla="*/ 0 w 2703443"/>
              <a:gd name="connsiteY4" fmla="*/ 238539 h 954156"/>
              <a:gd name="connsiteX5" fmla="*/ 66261 w 2703443"/>
              <a:gd name="connsiteY5" fmla="*/ 357808 h 954156"/>
              <a:gd name="connsiteX6" fmla="*/ 159026 w 2703443"/>
              <a:gd name="connsiteY6" fmla="*/ 450573 h 954156"/>
              <a:gd name="connsiteX7" fmla="*/ 265043 w 2703443"/>
              <a:gd name="connsiteY7" fmla="*/ 609600 h 954156"/>
              <a:gd name="connsiteX8" fmla="*/ 331304 w 2703443"/>
              <a:gd name="connsiteY8" fmla="*/ 689113 h 954156"/>
              <a:gd name="connsiteX9" fmla="*/ 503583 w 2703443"/>
              <a:gd name="connsiteY9" fmla="*/ 848139 h 954156"/>
              <a:gd name="connsiteX10" fmla="*/ 583096 w 2703443"/>
              <a:gd name="connsiteY10" fmla="*/ 887895 h 954156"/>
              <a:gd name="connsiteX11" fmla="*/ 834887 w 2703443"/>
              <a:gd name="connsiteY11" fmla="*/ 954156 h 954156"/>
              <a:gd name="connsiteX12" fmla="*/ 2173356 w 2703443"/>
              <a:gd name="connsiteY12" fmla="*/ 940904 h 954156"/>
              <a:gd name="connsiteX13" fmla="*/ 2266122 w 2703443"/>
              <a:gd name="connsiteY13" fmla="*/ 927652 h 954156"/>
              <a:gd name="connsiteX14" fmla="*/ 2319130 w 2703443"/>
              <a:gd name="connsiteY14" fmla="*/ 901147 h 954156"/>
              <a:gd name="connsiteX15" fmla="*/ 2358887 w 2703443"/>
              <a:gd name="connsiteY15" fmla="*/ 887895 h 954156"/>
              <a:gd name="connsiteX16" fmla="*/ 2438400 w 2703443"/>
              <a:gd name="connsiteY16" fmla="*/ 834886 h 954156"/>
              <a:gd name="connsiteX17" fmla="*/ 2504661 w 2703443"/>
              <a:gd name="connsiteY17" fmla="*/ 795130 h 954156"/>
              <a:gd name="connsiteX18" fmla="*/ 2597426 w 2703443"/>
              <a:gd name="connsiteY18" fmla="*/ 742121 h 954156"/>
              <a:gd name="connsiteX19" fmla="*/ 2703443 w 2703443"/>
              <a:gd name="connsiteY19" fmla="*/ 477078 h 954156"/>
              <a:gd name="connsiteX20" fmla="*/ 2690191 w 2703443"/>
              <a:gd name="connsiteY20" fmla="*/ 212034 h 954156"/>
              <a:gd name="connsiteX21" fmla="*/ 2650435 w 2703443"/>
              <a:gd name="connsiteY21" fmla="*/ 198782 h 954156"/>
              <a:gd name="connsiteX22" fmla="*/ 2597426 w 2703443"/>
              <a:gd name="connsiteY22" fmla="*/ 172278 h 954156"/>
              <a:gd name="connsiteX23" fmla="*/ 2146852 w 2703443"/>
              <a:gd name="connsiteY23" fmla="*/ 26504 h 954156"/>
              <a:gd name="connsiteX24" fmla="*/ 1921565 w 2703443"/>
              <a:gd name="connsiteY24" fmla="*/ 13252 h 954156"/>
              <a:gd name="connsiteX25" fmla="*/ 1802296 w 2703443"/>
              <a:gd name="connsiteY25" fmla="*/ 0 h 954156"/>
              <a:gd name="connsiteX26" fmla="*/ 755374 w 2703443"/>
              <a:gd name="connsiteY26" fmla="*/ 13252 h 954156"/>
              <a:gd name="connsiteX27" fmla="*/ 503583 w 2703443"/>
              <a:gd name="connsiteY27" fmla="*/ 26504 h 954156"/>
              <a:gd name="connsiteX28" fmla="*/ 371061 w 2703443"/>
              <a:gd name="connsiteY28" fmla="*/ 53008 h 954156"/>
              <a:gd name="connsiteX29" fmla="*/ 331304 w 2703443"/>
              <a:gd name="connsiteY29" fmla="*/ 79513 h 954156"/>
              <a:gd name="connsiteX30" fmla="*/ 278296 w 2703443"/>
              <a:gd name="connsiteY30" fmla="*/ 106017 h 954156"/>
              <a:gd name="connsiteX31" fmla="*/ 265043 w 2703443"/>
              <a:gd name="connsiteY31" fmla="*/ 132521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3443" h="954156">
                <a:moveTo>
                  <a:pt x="1205948" y="66260"/>
                </a:moveTo>
                <a:cubicBezTo>
                  <a:pt x="861391" y="75095"/>
                  <a:pt x="516539" y="75972"/>
                  <a:pt x="172278" y="92765"/>
                </a:cubicBezTo>
                <a:cubicBezTo>
                  <a:pt x="152547" y="93728"/>
                  <a:pt x="136022" y="108799"/>
                  <a:pt x="119270" y="119269"/>
                </a:cubicBezTo>
                <a:cubicBezTo>
                  <a:pt x="-18350" y="205282"/>
                  <a:pt x="147559" y="118378"/>
                  <a:pt x="13252" y="185530"/>
                </a:cubicBezTo>
                <a:cubicBezTo>
                  <a:pt x="8835" y="203200"/>
                  <a:pt x="0" y="220326"/>
                  <a:pt x="0" y="238539"/>
                </a:cubicBezTo>
                <a:cubicBezTo>
                  <a:pt x="0" y="290452"/>
                  <a:pt x="33109" y="321642"/>
                  <a:pt x="66261" y="357808"/>
                </a:cubicBezTo>
                <a:cubicBezTo>
                  <a:pt x="95810" y="390044"/>
                  <a:pt x="130567" y="417371"/>
                  <a:pt x="159026" y="450573"/>
                </a:cubicBezTo>
                <a:cubicBezTo>
                  <a:pt x="271777" y="582116"/>
                  <a:pt x="184372" y="498677"/>
                  <a:pt x="265043" y="609600"/>
                </a:cubicBezTo>
                <a:cubicBezTo>
                  <a:pt x="285335" y="637502"/>
                  <a:pt x="307763" y="663891"/>
                  <a:pt x="331304" y="689113"/>
                </a:cubicBezTo>
                <a:cubicBezTo>
                  <a:pt x="366384" y="726698"/>
                  <a:pt x="444803" y="812871"/>
                  <a:pt x="503583" y="848139"/>
                </a:cubicBezTo>
                <a:cubicBezTo>
                  <a:pt x="528993" y="863385"/>
                  <a:pt x="555743" y="876498"/>
                  <a:pt x="583096" y="887895"/>
                </a:cubicBezTo>
                <a:cubicBezTo>
                  <a:pt x="657819" y="919030"/>
                  <a:pt x="763434" y="937667"/>
                  <a:pt x="834887" y="954156"/>
                </a:cubicBezTo>
                <a:lnTo>
                  <a:pt x="2173356" y="940904"/>
                </a:lnTo>
                <a:cubicBezTo>
                  <a:pt x="2204587" y="940326"/>
                  <a:pt x="2235987" y="935871"/>
                  <a:pt x="2266122" y="927652"/>
                </a:cubicBezTo>
                <a:cubicBezTo>
                  <a:pt x="2285181" y="922454"/>
                  <a:pt x="2300972" y="908929"/>
                  <a:pt x="2319130" y="901147"/>
                </a:cubicBezTo>
                <a:cubicBezTo>
                  <a:pt x="2331970" y="895644"/>
                  <a:pt x="2345635" y="892312"/>
                  <a:pt x="2358887" y="887895"/>
                </a:cubicBezTo>
                <a:cubicBezTo>
                  <a:pt x="2385391" y="870225"/>
                  <a:pt x="2411526" y="851988"/>
                  <a:pt x="2438400" y="834886"/>
                </a:cubicBezTo>
                <a:cubicBezTo>
                  <a:pt x="2460131" y="821057"/>
                  <a:pt x="2483229" y="809418"/>
                  <a:pt x="2504661" y="795130"/>
                </a:cubicBezTo>
                <a:cubicBezTo>
                  <a:pt x="2584893" y="741642"/>
                  <a:pt x="2526567" y="765741"/>
                  <a:pt x="2597426" y="742121"/>
                </a:cubicBezTo>
                <a:cubicBezTo>
                  <a:pt x="2721113" y="618434"/>
                  <a:pt x="2671638" y="699714"/>
                  <a:pt x="2703443" y="477078"/>
                </a:cubicBezTo>
                <a:cubicBezTo>
                  <a:pt x="2699026" y="388730"/>
                  <a:pt x="2706742" y="298930"/>
                  <a:pt x="2690191" y="212034"/>
                </a:cubicBezTo>
                <a:cubicBezTo>
                  <a:pt x="2687577" y="198312"/>
                  <a:pt x="2663274" y="204285"/>
                  <a:pt x="2650435" y="198782"/>
                </a:cubicBezTo>
                <a:cubicBezTo>
                  <a:pt x="2632277" y="191000"/>
                  <a:pt x="2615662" y="179876"/>
                  <a:pt x="2597426" y="172278"/>
                </a:cubicBezTo>
                <a:cubicBezTo>
                  <a:pt x="2416633" y="96947"/>
                  <a:pt x="2330391" y="50186"/>
                  <a:pt x="2146852" y="26504"/>
                </a:cubicBezTo>
                <a:cubicBezTo>
                  <a:pt x="2072245" y="16877"/>
                  <a:pt x="1996569" y="19021"/>
                  <a:pt x="1921565" y="13252"/>
                </a:cubicBezTo>
                <a:cubicBezTo>
                  <a:pt x="1881682" y="10184"/>
                  <a:pt x="1842052" y="4417"/>
                  <a:pt x="1802296" y="0"/>
                </a:cubicBezTo>
                <a:lnTo>
                  <a:pt x="755374" y="13252"/>
                </a:lnTo>
                <a:cubicBezTo>
                  <a:pt x="671345" y="14967"/>
                  <a:pt x="587362" y="19802"/>
                  <a:pt x="503583" y="26504"/>
                </a:cubicBezTo>
                <a:cubicBezTo>
                  <a:pt x="455800" y="30327"/>
                  <a:pt x="416452" y="41660"/>
                  <a:pt x="371061" y="53008"/>
                </a:cubicBezTo>
                <a:cubicBezTo>
                  <a:pt x="357809" y="61843"/>
                  <a:pt x="345133" y="71611"/>
                  <a:pt x="331304" y="79513"/>
                </a:cubicBezTo>
                <a:cubicBezTo>
                  <a:pt x="314152" y="89314"/>
                  <a:pt x="293722" y="93676"/>
                  <a:pt x="278296" y="106017"/>
                </a:cubicBezTo>
                <a:cubicBezTo>
                  <a:pt x="270583" y="112187"/>
                  <a:pt x="269461" y="123686"/>
                  <a:pt x="265043" y="132521"/>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79370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295</TotalTime>
  <Words>1154</Words>
  <Application>Microsoft Office PowerPoint</Application>
  <PresentationFormat>Widescreen</PresentationFormat>
  <Paragraphs>90</Paragraphs>
  <Slides>16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Gill Sans MT</vt:lpstr>
      <vt:lpstr>Gallery</vt:lpstr>
      <vt:lpstr>what 3 words</vt:lpstr>
      <vt:lpstr>Why Use “what 3 words”</vt:lpstr>
      <vt:lpstr>Step 1 – Install and Setup Both Apps</vt:lpstr>
      <vt:lpstr>TED Talk Video on what 3 words</vt:lpstr>
      <vt:lpstr>Potential 1st World uses - </vt:lpstr>
      <vt:lpstr>Step 2 – what3words Basics</vt:lpstr>
      <vt:lpstr>Step 3 – Lets Walk Through An Example….</vt:lpstr>
      <vt:lpstr>Step 3a – An Example….</vt:lpstr>
      <vt:lpstr>Step 4 – Now, on to Mapping!</vt:lpstr>
      <vt:lpstr>Step 5 – A CRITICAL, but EASY TO MISS, STEP!</vt:lpstr>
      <vt:lpstr>Step 6 – Ready to Roll!!</vt:lpstr>
      <vt:lpstr>Step 7 – Another Example</vt:lpstr>
      <vt:lpstr>Step 8 – Yet Another Example</vt:lpstr>
      <vt:lpstr>PowerPoint Presentation</vt:lpstr>
      <vt:lpstr>Starter set of locations</vt:lpstr>
      <vt:lpstr>Walk-through Documentation with camera feature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Andy</cp:lastModifiedBy>
  <cp:revision>10</cp:revision>
  <dcterms:created xsi:type="dcterms:W3CDTF">2023-05-10T11:27:53Z</dcterms:created>
  <dcterms:modified xsi:type="dcterms:W3CDTF">2023-07-11T12:14:56Z</dcterms:modified>
</cp:coreProperties>
</file>